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56" r:id="rId1"/>
  </p:sldMasterIdLst>
  <p:notesMasterIdLst>
    <p:notesMasterId r:id="rId3"/>
  </p:notesMasterIdLst>
  <p:handoutMasterIdLst>
    <p:handoutMasterId r:id="rId4"/>
  </p:handoutMasterIdLst>
  <p:sldIdLst>
    <p:sldId id="498" r:id="rId2"/>
  </p:sldIdLst>
  <p:sldSz cx="12192000" cy="6858000"/>
  <p:notesSz cx="6858000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0E23ECF1-517A-4FBE-94B3-7DDA491C54BD}">
          <p14:sldIdLst>
            <p14:sldId id="49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uke Pijl" initials="OP" lastIdx="1" clrIdx="0">
    <p:extLst>
      <p:ext uri="{19B8F6BF-5375-455C-9EA6-DF929625EA0E}">
        <p15:presenceInfo xmlns:p15="http://schemas.microsoft.com/office/powerpoint/2012/main" userId="Ouke Pij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D4D"/>
    <a:srgbClr val="FF0000"/>
    <a:srgbClr val="0070C0"/>
    <a:srgbClr val="7F7F7F"/>
    <a:srgbClr val="000000"/>
    <a:srgbClr val="FF3300"/>
    <a:srgbClr val="FF7C80"/>
    <a:srgbClr val="99CCFF"/>
    <a:srgbClr val="CCECFF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tijl, gemiddeld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034E78-7F5D-4C2E-B375-FC64B27BC917}" styleName="Stijl, donker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42" autoAdjust="0"/>
    <p:restoredTop sz="96168" autoAdjust="0"/>
  </p:normalViewPr>
  <p:slideViewPr>
    <p:cSldViewPr snapToGrid="0">
      <p:cViewPr>
        <p:scale>
          <a:sx n="170" d="100"/>
          <a:sy n="170" d="100"/>
        </p:scale>
        <p:origin x="-712" y="-144"/>
      </p:cViewPr>
      <p:guideLst/>
    </p:cSldViewPr>
  </p:slideViewPr>
  <p:outlineViewPr>
    <p:cViewPr>
      <p:scale>
        <a:sx n="33" d="100"/>
        <a:sy n="33" d="100"/>
      </p:scale>
      <p:origin x="0" y="-2562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1" d="100"/>
          <a:sy n="71" d="100"/>
        </p:scale>
        <p:origin x="404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7024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466725" y="5911850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87" tIns="47794" rIns="95587" bIns="47794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390858"/>
            <a:ext cx="5486400" cy="5134022"/>
          </a:xfrm>
          <a:prstGeom prst="rect">
            <a:avLst/>
          </a:prstGeom>
        </p:spPr>
        <p:txBody>
          <a:bodyPr vert="horz" lIns="95587" tIns="47794" rIns="95587" bIns="47794" rtlCol="0"/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</p:txBody>
      </p:sp>
    </p:spTree>
    <p:extLst>
      <p:ext uri="{BB962C8B-B14F-4D97-AF65-F5344CB8AC3E}">
        <p14:creationId xmlns:p14="http://schemas.microsoft.com/office/powerpoint/2010/main" val="8514358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180975" indent="-180975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541338" indent="-179388" algn="l" defTabSz="914400" rtl="0" eaLnBrk="1" latinLnBrk="0" hangingPunct="1">
      <a:buFont typeface="Arial" panose="020B0604020202020204" pitchFamily="34" charset="0"/>
      <a:buChar char="•"/>
      <a:defRPr lang="nl-NL" sz="1200" kern="1200" dirty="0">
        <a:solidFill>
          <a:schemeClr val="tx1"/>
        </a:solidFill>
        <a:latin typeface="+mn-lt"/>
        <a:ea typeface="+mn-ea"/>
        <a:cs typeface="+mn-cs"/>
      </a:defRPr>
    </a:lvl2pPr>
    <a:lvl3pPr marL="722313" indent="-180975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17 maart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Verantwoordelijkheid geven, nemen en waarmaken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pic>
        <p:nvPicPr>
          <p:cNvPr id="18" name="Afbeelding 17">
            <a:extLst>
              <a:ext uri="{FF2B5EF4-FFF2-40B4-BE49-F238E27FC236}">
                <a16:creationId xmlns:a16="http://schemas.microsoft.com/office/drawing/2014/main" id="{185E8BE6-03B3-49A6-A8EB-D75D0DDC0C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75977" y="5986731"/>
            <a:ext cx="1227238" cy="1227238"/>
          </a:xfrm>
          <a:prstGeom prst="rect">
            <a:avLst/>
          </a:prstGeom>
        </p:spPr>
      </p:pic>
      <p:pic>
        <p:nvPicPr>
          <p:cNvPr id="20" name="Afbeelding 19">
            <a:extLst>
              <a:ext uri="{FF2B5EF4-FFF2-40B4-BE49-F238E27FC236}">
                <a16:creationId xmlns:a16="http://schemas.microsoft.com/office/drawing/2014/main" id="{0D65DA91-A180-4F86-BE13-2357FE39664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9797" y="6394687"/>
            <a:ext cx="1414452" cy="32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4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17 maart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Verantwoordelijkheid geven, nemen en waarmaken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19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17 maart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Verantwoordelijkheid geven, nemen en waarmaken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5090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17 maart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Verantwoordelijkheid geven, nemen en waarmaken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022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17 maart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Verantwoordelijkheid geven, nemen en waarmaken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3997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17 maart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Verantwoordelijkheid geven, nemen en waarmaken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8243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17 maart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Verantwoordelijkheid geven, nemen en waarmaken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11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17 maart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Verantwoordelijkheid geven, nemen en waarmaken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0233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/>
            </a:lvl1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595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17 maart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Verantwoordelijkheid geven, nemen en waarmaken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50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17 maart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Verantwoordelijkheid geven, nemen en waarmaken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125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17 maart 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Verantwoordelijkheid geven, nemen en waarmaken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38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5886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17 maart 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Verantwoordelijkheid geven, nemen en waarmaken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7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17 maart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Verantwoordelijkheid geven, nemen en waarmaken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405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17 maart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Verantwoordelijkheid geven, nemen en waarmaken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971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9406" y="508391"/>
            <a:ext cx="8596668" cy="66710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9406" y="1421570"/>
            <a:ext cx="8596668" cy="4703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65950" y="6394687"/>
            <a:ext cx="121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nl-NL"/>
              <a:t>17 maart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90029" y="6432213"/>
            <a:ext cx="5262341" cy="2472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Verantwoordelijkheid geven, nemen en waarmaken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16766" y="6380306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1766878-3199-4EAB-94E7-2D6D11070E14}" type="slidenum">
              <a:rPr lang="en-US" smtClean="0"/>
              <a:pPr/>
              <a:t>‹nr.›</a:t>
            </a:fld>
            <a:endParaRPr lang="en-US" dirty="0"/>
          </a:p>
        </p:txBody>
      </p:sp>
      <p:pic>
        <p:nvPicPr>
          <p:cNvPr id="31" name="Afbeelding 30">
            <a:extLst>
              <a:ext uri="{FF2B5EF4-FFF2-40B4-BE49-F238E27FC236}">
                <a16:creationId xmlns:a16="http://schemas.microsoft.com/office/drawing/2014/main" id="{FD117D95-E276-4195-A54C-ED04A6F32E98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2175977" y="5986731"/>
            <a:ext cx="1227238" cy="1227238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0EE73328-D47A-4A04-AE73-BAF1F24B45BD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749797" y="6394687"/>
            <a:ext cx="1414452" cy="32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753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68" r:id="rId12"/>
    <p:sldLayoutId id="2147483669" r:id="rId13"/>
    <p:sldLayoutId id="2147483670" r:id="rId14"/>
    <p:sldLayoutId id="2147483671" r:id="rId15"/>
    <p:sldLayoutId id="2147483672" r:id="rId16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400" b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B18A8F3-EEA6-4280-AA0A-CCF2F5506A1F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9465950" y="6394687"/>
            <a:ext cx="1219200" cy="365125"/>
          </a:xfrm>
        </p:spPr>
        <p:txBody>
          <a:bodyPr/>
          <a:lstStyle/>
          <a:p>
            <a:r>
              <a:rPr lang="nl-NL"/>
              <a:t>17 maart 2022</a:t>
            </a:r>
            <a:endParaRPr lang="en-US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8EF70E3-7F3C-45F9-94E8-32F74E09E13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016766" y="6380306"/>
            <a:ext cx="683339" cy="365125"/>
          </a:xfrm>
        </p:spPr>
        <p:txBody>
          <a:bodyPr/>
          <a:lstStyle/>
          <a:p>
            <a:fld id="{71766878-3199-4EAB-94E7-2D6D11070E14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2" name="Tabel 5">
            <a:extLst>
              <a:ext uri="{FF2B5EF4-FFF2-40B4-BE49-F238E27FC236}">
                <a16:creationId xmlns:a16="http://schemas.microsoft.com/office/drawing/2014/main" id="{054750B7-0FF0-2CCC-BEB4-9BC11E93AB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774453"/>
              </p:ext>
            </p:extLst>
          </p:nvPr>
        </p:nvGraphicFramePr>
        <p:xfrm>
          <a:off x="853850" y="682308"/>
          <a:ext cx="6352293" cy="1483360"/>
        </p:xfrm>
        <a:graphic>
          <a:graphicData uri="http://schemas.openxmlformats.org/drawingml/2006/table">
            <a:tbl>
              <a:tblPr firstRow="1" firstCol="1" bandRow="1">
                <a:tableStyleId>{E8034E78-7F5D-4C2E-B375-FC64B27BC917}</a:tableStyleId>
              </a:tblPr>
              <a:tblGrid>
                <a:gridCol w="1008507">
                  <a:extLst>
                    <a:ext uri="{9D8B030D-6E8A-4147-A177-3AD203B41FA5}">
                      <a16:colId xmlns:a16="http://schemas.microsoft.com/office/drawing/2014/main" val="1444923057"/>
                    </a:ext>
                  </a:extLst>
                </a:gridCol>
                <a:gridCol w="890631">
                  <a:extLst>
                    <a:ext uri="{9D8B030D-6E8A-4147-A177-3AD203B41FA5}">
                      <a16:colId xmlns:a16="http://schemas.microsoft.com/office/drawing/2014/main" val="723653492"/>
                    </a:ext>
                  </a:extLst>
                </a:gridCol>
                <a:gridCol w="890631">
                  <a:extLst>
                    <a:ext uri="{9D8B030D-6E8A-4147-A177-3AD203B41FA5}">
                      <a16:colId xmlns:a16="http://schemas.microsoft.com/office/drawing/2014/main" val="1453645553"/>
                    </a:ext>
                  </a:extLst>
                </a:gridCol>
                <a:gridCol w="890631">
                  <a:extLst>
                    <a:ext uri="{9D8B030D-6E8A-4147-A177-3AD203B41FA5}">
                      <a16:colId xmlns:a16="http://schemas.microsoft.com/office/drawing/2014/main" val="1787568810"/>
                    </a:ext>
                  </a:extLst>
                </a:gridCol>
                <a:gridCol w="890631">
                  <a:extLst>
                    <a:ext uri="{9D8B030D-6E8A-4147-A177-3AD203B41FA5}">
                      <a16:colId xmlns:a16="http://schemas.microsoft.com/office/drawing/2014/main" val="2481694149"/>
                    </a:ext>
                  </a:extLst>
                </a:gridCol>
                <a:gridCol w="890631">
                  <a:extLst>
                    <a:ext uri="{9D8B030D-6E8A-4147-A177-3AD203B41FA5}">
                      <a16:colId xmlns:a16="http://schemas.microsoft.com/office/drawing/2014/main" val="1537778027"/>
                    </a:ext>
                  </a:extLst>
                </a:gridCol>
                <a:gridCol w="890631">
                  <a:extLst>
                    <a:ext uri="{9D8B030D-6E8A-4147-A177-3AD203B41FA5}">
                      <a16:colId xmlns:a16="http://schemas.microsoft.com/office/drawing/2014/main" val="2634757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sz="1200">
                          <a:latin typeface="Arial Narrow" panose="020B0606020202030204" pitchFamily="34" charset="0"/>
                        </a:rPr>
                        <a:t>Functie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latin typeface="Arial Narrow" panose="020B0606020202030204" pitchFamily="34" charset="0"/>
                        </a:rPr>
                        <a:t>Doelen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latin typeface="Arial Narrow" panose="020B0606020202030204" pitchFamily="34" charset="0"/>
                        </a:rPr>
                        <a:t>Ontwerpen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latin typeface="Arial Narrow" panose="020B0606020202030204" pitchFamily="34" charset="0"/>
                        </a:rPr>
                        <a:t>Uitvoeren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latin typeface="Arial Narrow" panose="020B0606020202030204" pitchFamily="34" charset="0"/>
                        </a:rPr>
                        <a:t>Monitoren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latin typeface="Arial Narrow" panose="020B0606020202030204" pitchFamily="34" charset="0"/>
                        </a:rPr>
                        <a:t>Bijsturen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>
                          <a:latin typeface="Arial Narrow" panose="020B0606020202030204" pitchFamily="34" charset="0"/>
                        </a:rPr>
                        <a:t>Review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3749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Directie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3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3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/ 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3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3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/ 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3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/ I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3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/ 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D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205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Lijn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3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7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3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4D4D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08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sz="120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Kwaliteit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>
                        <a:alpha val="3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/ 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 / 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3882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bg1">
                              <a:lumMod val="9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6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>
                        <a:alpha val="4117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>
                        <a:alpha val="3882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661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7281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lnDef>
      <a:spPr>
        <a:ln w="25400">
          <a:solidFill>
            <a:schemeClr val="bg1">
              <a:lumMod val="65000"/>
            </a:schemeClr>
          </a:solidFill>
          <a:tailEnd type="triangle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 anchor="ctr" anchorCtr="0">
        <a:noAutofit/>
      </a:bodyPr>
      <a:lstStyle>
        <a:defPPr algn="ctr"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HU OJP v1</Template>
  <TotalTime>7589</TotalTime>
  <Words>44</Words>
  <Application>Microsoft Macintosh PowerPoint</Application>
  <PresentationFormat>Breedbeeld</PresentationFormat>
  <Paragraphs>30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Trebuchet MS</vt:lpstr>
      <vt:lpstr>Wingdings 3</vt:lpstr>
      <vt:lpstr>Facet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Teams voor Kwaliteit</dc:title>
  <dc:creator>Ouke Pijl</dc:creator>
  <cp:lastModifiedBy>Maud Notten</cp:lastModifiedBy>
  <cp:revision>348</cp:revision>
  <cp:lastPrinted>2022-01-05T08:12:37Z</cp:lastPrinted>
  <dcterms:created xsi:type="dcterms:W3CDTF">2019-08-12T11:55:12Z</dcterms:created>
  <dcterms:modified xsi:type="dcterms:W3CDTF">2022-10-18T11:29:00Z</dcterms:modified>
</cp:coreProperties>
</file>