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498" r:id="rId2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E23ECF1-517A-4FBE-94B3-7DDA491C54BD}">
          <p14:sldIdLst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uke Pijl" initials="OP" lastIdx="1" clrIdx="0">
    <p:extLst>
      <p:ext uri="{19B8F6BF-5375-455C-9EA6-DF929625EA0E}">
        <p15:presenceInfo xmlns:p15="http://schemas.microsoft.com/office/powerpoint/2012/main" userId="Ouke Pij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4D"/>
    <a:srgbClr val="FF0000"/>
    <a:srgbClr val="0070C0"/>
    <a:srgbClr val="7F7F7F"/>
    <a:srgbClr val="000000"/>
    <a:srgbClr val="FF3300"/>
    <a:srgbClr val="FF7C80"/>
    <a:srgbClr val="99CCFF"/>
    <a:srgbClr val="CCE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6168" autoAdjust="0"/>
  </p:normalViewPr>
  <p:slideViewPr>
    <p:cSldViewPr snapToGrid="0">
      <p:cViewPr>
        <p:scale>
          <a:sx n="170" d="100"/>
          <a:sy n="170" d="100"/>
        </p:scale>
        <p:origin x="-712" y="-144"/>
      </p:cViewPr>
      <p:guideLst/>
    </p:cSldViewPr>
  </p:slideViewPr>
  <p:outlineViewPr>
    <p:cViewPr>
      <p:scale>
        <a:sx n="33" d="100"/>
        <a:sy n="33" d="100"/>
      </p:scale>
      <p:origin x="0" y="-256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0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024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5911850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7" tIns="47794" rIns="95587" bIns="4779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390858"/>
            <a:ext cx="5486400" cy="5134022"/>
          </a:xfrm>
          <a:prstGeom prst="rect">
            <a:avLst/>
          </a:prstGeom>
        </p:spPr>
        <p:txBody>
          <a:bodyPr vert="horz" lIns="95587" tIns="47794" rIns="95587" bIns="47794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8514358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180975" indent="-1809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41338" indent="-179388" algn="l" defTabSz="914400" rtl="0" eaLnBrk="1" latinLnBrk="0" hangingPunct="1">
      <a:buFont typeface="Arial" panose="020B0604020202020204" pitchFamily="34" charset="0"/>
      <a:buChar char="•"/>
      <a:defRPr lang="nl-NL" sz="1200" kern="1200" dirty="0">
        <a:solidFill>
          <a:schemeClr val="tx1"/>
        </a:solidFill>
        <a:latin typeface="+mn-lt"/>
        <a:ea typeface="+mn-ea"/>
        <a:cs typeface="+mn-cs"/>
      </a:defRPr>
    </a:lvl2pPr>
    <a:lvl3pPr marL="722313" indent="-1809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85E8BE6-03B3-49A6-A8EB-D75D0DDC0C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5977" y="5986731"/>
            <a:ext cx="1227238" cy="122723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D65DA91-A180-4F86-BE13-2357FE3966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9797" y="6394687"/>
            <a:ext cx="1414452" cy="3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9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09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2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99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24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3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9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0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8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7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0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7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406" y="508391"/>
            <a:ext cx="8596668" cy="6671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406" y="1421570"/>
            <a:ext cx="8596668" cy="4703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65950" y="6394687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0029" y="6432213"/>
            <a:ext cx="5262341" cy="247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Verantwoordelijkheid geven, nemen en waarmaken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6766" y="638030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FD117D95-E276-4195-A54C-ED04A6F32E9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175977" y="5986731"/>
            <a:ext cx="1227238" cy="122723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0EE73328-D47A-4A04-AE73-BAF1F24B45B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49797" y="6394687"/>
            <a:ext cx="1414452" cy="3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5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B18A8F3-EEA6-4280-AA0A-CCF2F5506A1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465950" y="6394687"/>
            <a:ext cx="1219200" cy="365125"/>
          </a:xfrm>
        </p:spPr>
        <p:txBody>
          <a:bodyPr/>
          <a:lstStyle/>
          <a:p>
            <a:r>
              <a:rPr lang="nl-NL"/>
              <a:t>17 maart 2022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8EF70E3-7F3C-45F9-94E8-32F74E09E1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16766" y="6380306"/>
            <a:ext cx="683339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2" name="Tabel 5">
            <a:extLst>
              <a:ext uri="{FF2B5EF4-FFF2-40B4-BE49-F238E27FC236}">
                <a16:creationId xmlns:a16="http://schemas.microsoft.com/office/drawing/2014/main" id="{054750B7-0FF0-2CCC-BEB4-9BC11E93A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74453"/>
              </p:ext>
            </p:extLst>
          </p:nvPr>
        </p:nvGraphicFramePr>
        <p:xfrm>
          <a:off x="853850" y="682308"/>
          <a:ext cx="6352293" cy="1483360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1008507">
                  <a:extLst>
                    <a:ext uri="{9D8B030D-6E8A-4147-A177-3AD203B41FA5}">
                      <a16:colId xmlns:a16="http://schemas.microsoft.com/office/drawing/2014/main" val="1444923057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723653492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1453645553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1787568810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2481694149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1537778027"/>
                    </a:ext>
                  </a:extLst>
                </a:gridCol>
                <a:gridCol w="890631">
                  <a:extLst>
                    <a:ext uri="{9D8B030D-6E8A-4147-A177-3AD203B41FA5}">
                      <a16:colId xmlns:a16="http://schemas.microsoft.com/office/drawing/2014/main" val="2634757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>
                          <a:latin typeface="Arial Narrow" panose="020B0606020202030204" pitchFamily="34" charset="0"/>
                        </a:rPr>
                        <a:t>Functie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Doelen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Ontwerpen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Uitvoeren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Monitoren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Bijsturen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latin typeface="Arial Narrow" panose="020B0606020202030204" pitchFamily="34" charset="0"/>
                        </a:rPr>
                        <a:t>Review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749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Directie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/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/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/ 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/ 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D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20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Lijn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7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D4D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08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Kwaliteit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/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/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6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28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 w="25400">
          <a:solidFill>
            <a:schemeClr val="bg1">
              <a:lumMod val="65000"/>
            </a:schemeClr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 anchor="ctr" anchorCtr="0">
        <a:noAutofit/>
      </a:bodyPr>
      <a:lstStyle>
        <a:defPPr algn="ctr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 OJP v1</Template>
  <TotalTime>7589</TotalTime>
  <Words>44</Words>
  <Application>Microsoft Macintosh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Wingdings 3</vt:lpstr>
      <vt:lpstr>Facet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Teams voor Kwaliteit</dc:title>
  <dc:creator>Ouke Pijl</dc:creator>
  <cp:lastModifiedBy>Maud Notten</cp:lastModifiedBy>
  <cp:revision>348</cp:revision>
  <cp:lastPrinted>2022-01-05T08:12:37Z</cp:lastPrinted>
  <dcterms:created xsi:type="dcterms:W3CDTF">2019-08-12T11:55:12Z</dcterms:created>
  <dcterms:modified xsi:type="dcterms:W3CDTF">2022-10-18T11:29:00Z</dcterms:modified>
</cp:coreProperties>
</file>