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A0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275FA8-6D24-4766-B3E1-4EFD7F0A6725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C8A2F511-B50E-45B3-B216-2DA026DC4B5C}">
      <dgm:prSet phldrT="[Tekst]"/>
      <dgm:spPr/>
      <dgm:t>
        <a:bodyPr lIns="0" tIns="0" rIns="0" bIns="0"/>
        <a:lstStyle/>
        <a:p>
          <a:r>
            <a:rPr lang="nl-NL" b="1">
              <a:latin typeface="Arial Narrow" panose="020B0606020202030204" pitchFamily="34" charset="0"/>
              <a:cs typeface="Arial" panose="020B0604020202020204" pitchFamily="34" charset="0"/>
            </a:rPr>
            <a:t>processen </a:t>
          </a:r>
        </a:p>
        <a:p>
          <a:r>
            <a:rPr lang="nl-NL" b="1">
              <a:latin typeface="Arial Narrow" panose="020B0606020202030204" pitchFamily="34" charset="0"/>
              <a:cs typeface="Arial" panose="020B0604020202020204" pitchFamily="34" charset="0"/>
            </a:rPr>
            <a:t>ONTWERPEN</a:t>
          </a:r>
        </a:p>
      </dgm:t>
    </dgm:pt>
    <dgm:pt modelId="{F6887F8C-CA1B-45A5-AEEA-733FA8988BA7}" type="parTrans" cxnId="{89CBC2F4-6EE9-413B-BCF4-23AEFBF1ED79}">
      <dgm:prSet/>
      <dgm:spPr/>
      <dgm:t>
        <a:bodyPr/>
        <a:lstStyle/>
        <a:p>
          <a:endParaRPr lang="nl-NL"/>
        </a:p>
      </dgm:t>
    </dgm:pt>
    <dgm:pt modelId="{00BE18BB-47FD-40AB-83DE-87A51528CB63}" type="sibTrans" cxnId="{89CBC2F4-6EE9-413B-BCF4-23AEFBF1ED79}">
      <dgm:prSet/>
      <dgm:spPr/>
      <dgm:t>
        <a:bodyPr/>
        <a:lstStyle/>
        <a:p>
          <a:endParaRPr lang="nl-NL"/>
        </a:p>
      </dgm:t>
    </dgm:pt>
    <dgm:pt modelId="{57E1DF21-8088-4AD4-8D21-ED777AD4CA1C}">
      <dgm:prSet phldrT="[Tekst]" custT="1"/>
      <dgm:spPr/>
      <dgm:t>
        <a:bodyPr lIns="0" tIns="0" rIns="0" bIns="0"/>
        <a:lstStyle/>
        <a:p>
          <a:r>
            <a:rPr lang="nl-NL" sz="1400" b="1" kern="1200">
              <a:solidFill>
                <a:prstClr val="white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rPr>
            <a:t>processen</a:t>
          </a:r>
        </a:p>
        <a:p>
          <a:r>
            <a:rPr lang="nl-NL" sz="1400" b="1" kern="1200">
              <a:solidFill>
                <a:prstClr val="white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rPr>
            <a:t>UITVOEREN</a:t>
          </a:r>
        </a:p>
      </dgm:t>
    </dgm:pt>
    <dgm:pt modelId="{F4A908F4-358D-4AF1-85B2-B8AAF9F736DF}" type="parTrans" cxnId="{C3FE42DE-E03C-4AAD-A84B-27578EB84147}">
      <dgm:prSet/>
      <dgm:spPr/>
      <dgm:t>
        <a:bodyPr/>
        <a:lstStyle/>
        <a:p>
          <a:endParaRPr lang="nl-NL"/>
        </a:p>
      </dgm:t>
    </dgm:pt>
    <dgm:pt modelId="{5EDE49B0-8FD0-4F05-8D83-5D4B71DF41DD}" type="sibTrans" cxnId="{C3FE42DE-E03C-4AAD-A84B-27578EB84147}">
      <dgm:prSet/>
      <dgm:spPr/>
      <dgm:t>
        <a:bodyPr/>
        <a:lstStyle/>
        <a:p>
          <a:endParaRPr lang="nl-NL"/>
        </a:p>
      </dgm:t>
    </dgm:pt>
    <dgm:pt modelId="{55F38E7F-C539-4ABF-B6B5-50745B552D21}">
      <dgm:prSet phldrT="[Tekst]" custT="1"/>
      <dgm:spPr/>
      <dgm:t>
        <a:bodyPr lIns="0" tIns="0" rIns="0" bIns="0"/>
        <a:lstStyle/>
        <a:p>
          <a:r>
            <a:rPr lang="nl-NL" sz="1400" b="1" kern="1200">
              <a:solidFill>
                <a:prstClr val="white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rPr>
            <a:t>processen</a:t>
          </a:r>
        </a:p>
        <a:p>
          <a:r>
            <a:rPr lang="nl-NL" sz="1400" b="1" kern="1200">
              <a:solidFill>
                <a:prstClr val="white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rPr>
            <a:t>MONITOREN</a:t>
          </a:r>
        </a:p>
        <a:p>
          <a:r>
            <a:rPr lang="nl-NL" sz="1400" b="1" kern="1200">
              <a:solidFill>
                <a:prstClr val="white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rPr>
            <a:t> (</a:t>
          </a:r>
          <a:r>
            <a:rPr lang="nl-NL" sz="1400" b="0" kern="1200">
              <a:solidFill>
                <a:prstClr val="white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rPr>
            <a:t>kpi’s, audits)</a:t>
          </a:r>
          <a:endParaRPr lang="nl-NL" sz="1400" b="1" kern="1200">
            <a:solidFill>
              <a:prstClr val="white"/>
            </a:solidFill>
            <a:latin typeface="Arial Narrow" panose="020B0606020202030204" pitchFamily="34" charset="0"/>
            <a:ea typeface="+mn-ea"/>
            <a:cs typeface="Arial" panose="020B0604020202020204" pitchFamily="34" charset="0"/>
          </a:endParaRPr>
        </a:p>
      </dgm:t>
    </dgm:pt>
    <dgm:pt modelId="{D3BC2542-5CC5-43DA-AFB0-F2A299BF5DEB}" type="parTrans" cxnId="{0EF0F5AE-7467-4B28-A733-425A264C65F9}">
      <dgm:prSet/>
      <dgm:spPr/>
      <dgm:t>
        <a:bodyPr/>
        <a:lstStyle/>
        <a:p>
          <a:endParaRPr lang="nl-NL"/>
        </a:p>
      </dgm:t>
    </dgm:pt>
    <dgm:pt modelId="{8C9EE4DF-5DAC-4CC0-9927-6BF3BE6D5E84}" type="sibTrans" cxnId="{0EF0F5AE-7467-4B28-A733-425A264C65F9}">
      <dgm:prSet/>
      <dgm:spPr/>
      <dgm:t>
        <a:bodyPr/>
        <a:lstStyle/>
        <a:p>
          <a:endParaRPr lang="nl-NL"/>
        </a:p>
      </dgm:t>
    </dgm:pt>
    <dgm:pt modelId="{99348FFF-0834-4AD1-A401-71EECA9B81ED}">
      <dgm:prSet phldrT="[Tekst]" custT="1"/>
      <dgm:spPr>
        <a:solidFill>
          <a:srgbClr val="FF0000"/>
        </a:solidFill>
      </dgm:spPr>
      <dgm:t>
        <a:bodyPr lIns="0" tIns="0" rIns="0" bIns="0"/>
        <a:lstStyle/>
        <a:p>
          <a:r>
            <a:rPr lang="nl-NL" sz="1400" b="1" kern="1200">
              <a:solidFill>
                <a:prstClr val="white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rPr>
            <a:t>DOELEN</a:t>
          </a:r>
        </a:p>
        <a:p>
          <a:r>
            <a:rPr lang="nl-NL" sz="1400" b="1" kern="1200">
              <a:solidFill>
                <a:prstClr val="white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rPr>
            <a:t>STELLEN</a:t>
          </a:r>
        </a:p>
      </dgm:t>
    </dgm:pt>
    <dgm:pt modelId="{85049531-FFCD-4905-99BE-C2713962B252}" type="parTrans" cxnId="{D017F89C-C849-4D1A-BDAC-146E5FDD90F7}">
      <dgm:prSet/>
      <dgm:spPr/>
      <dgm:t>
        <a:bodyPr/>
        <a:lstStyle/>
        <a:p>
          <a:endParaRPr lang="nl-NL"/>
        </a:p>
      </dgm:t>
    </dgm:pt>
    <dgm:pt modelId="{7815EEFF-7E37-4D82-A01D-F06A82322F06}" type="sibTrans" cxnId="{D017F89C-C849-4D1A-BDAC-146E5FDD90F7}">
      <dgm:prSet/>
      <dgm:spPr>
        <a:solidFill>
          <a:srgbClr val="FDA091"/>
        </a:solidFill>
      </dgm:spPr>
      <dgm:t>
        <a:bodyPr/>
        <a:lstStyle/>
        <a:p>
          <a:endParaRPr lang="nl-NL"/>
        </a:p>
      </dgm:t>
    </dgm:pt>
    <dgm:pt modelId="{AA3AA5DA-EB83-473F-852B-E1E8AC5EABE0}">
      <dgm:prSet phldrT="[Tekst]" custT="1"/>
      <dgm:spPr/>
      <dgm:t>
        <a:bodyPr lIns="0" tIns="0" rIns="0" bIns="0"/>
        <a:lstStyle/>
        <a:p>
          <a:r>
            <a:rPr lang="nl-NL" sz="1400" b="1" kern="1200">
              <a:solidFill>
                <a:prstClr val="white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rPr>
            <a:t>processen</a:t>
          </a:r>
        </a:p>
        <a:p>
          <a:r>
            <a:rPr lang="nl-NL" sz="1400" b="1" kern="1200">
              <a:solidFill>
                <a:prstClr val="white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rPr>
            <a:t>BIJSTUREN</a:t>
          </a:r>
        </a:p>
      </dgm:t>
    </dgm:pt>
    <dgm:pt modelId="{62AA7E4D-A566-452A-9E8B-3BDC53397D89}" type="parTrans" cxnId="{25B6F04C-91DA-4D0A-8A76-AEA0B01D3731}">
      <dgm:prSet/>
      <dgm:spPr/>
      <dgm:t>
        <a:bodyPr/>
        <a:lstStyle/>
        <a:p>
          <a:endParaRPr lang="nl-NL"/>
        </a:p>
      </dgm:t>
    </dgm:pt>
    <dgm:pt modelId="{3BFC513C-8C8A-4E6C-AAF9-F18D6EF775EB}" type="sibTrans" cxnId="{25B6F04C-91DA-4D0A-8A76-AEA0B01D3731}">
      <dgm:prSet/>
      <dgm:spPr>
        <a:solidFill>
          <a:srgbClr val="FDA091"/>
        </a:solidFill>
      </dgm:spPr>
      <dgm:t>
        <a:bodyPr/>
        <a:lstStyle/>
        <a:p>
          <a:endParaRPr lang="nl-NL"/>
        </a:p>
      </dgm:t>
    </dgm:pt>
    <dgm:pt modelId="{CBD49E28-83A9-4B0E-A408-C82C7F5B2407}">
      <dgm:prSet phldrT="[Tekst]" custT="1"/>
      <dgm:spPr>
        <a:solidFill>
          <a:srgbClr val="FF0000"/>
        </a:solidFill>
      </dgm:spPr>
      <dgm:t>
        <a:bodyPr lIns="0" tIns="0" rIns="0" bIns="0"/>
        <a:lstStyle/>
        <a:p>
          <a:r>
            <a:rPr lang="nl-NL" sz="1400" b="1" kern="1200">
              <a:solidFill>
                <a:prstClr val="white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rPr>
            <a:t>REVIEW</a:t>
          </a:r>
        </a:p>
        <a:p>
          <a:r>
            <a:rPr lang="nl-NL" sz="1400" b="1" kern="1200">
              <a:solidFill>
                <a:prstClr val="white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rPr>
            <a:t>CYCLUS</a:t>
          </a:r>
        </a:p>
      </dgm:t>
    </dgm:pt>
    <dgm:pt modelId="{BACE04D6-0D83-4B81-B59F-5F4129F4950B}" type="parTrans" cxnId="{61DB2281-5AB3-4B93-A886-849297550F64}">
      <dgm:prSet/>
      <dgm:spPr/>
      <dgm:t>
        <a:bodyPr/>
        <a:lstStyle/>
        <a:p>
          <a:endParaRPr lang="nl-NL"/>
        </a:p>
      </dgm:t>
    </dgm:pt>
    <dgm:pt modelId="{73CC9140-4AC7-400E-B608-49B2B80852A7}" type="sibTrans" cxnId="{61DB2281-5AB3-4B93-A886-849297550F64}">
      <dgm:prSet/>
      <dgm:spPr>
        <a:solidFill>
          <a:srgbClr val="FDA091"/>
        </a:solidFill>
      </dgm:spPr>
      <dgm:t>
        <a:bodyPr/>
        <a:lstStyle/>
        <a:p>
          <a:endParaRPr lang="nl-NL"/>
        </a:p>
      </dgm:t>
    </dgm:pt>
    <dgm:pt modelId="{E927A3CE-3834-4338-A5F7-EAC150798961}" type="pres">
      <dgm:prSet presAssocID="{52275FA8-6D24-4766-B3E1-4EFD7F0A6725}" presName="cycle" presStyleCnt="0">
        <dgm:presLayoutVars>
          <dgm:dir/>
          <dgm:resizeHandles val="exact"/>
        </dgm:presLayoutVars>
      </dgm:prSet>
      <dgm:spPr/>
    </dgm:pt>
    <dgm:pt modelId="{8335BE2D-2C37-43ED-8C42-F6C8336237AD}" type="pres">
      <dgm:prSet presAssocID="{C8A2F511-B50E-45B3-B216-2DA026DC4B5C}" presName="node" presStyleLbl="node1" presStyleIdx="0" presStyleCnt="6">
        <dgm:presLayoutVars>
          <dgm:bulletEnabled val="1"/>
        </dgm:presLayoutVars>
      </dgm:prSet>
      <dgm:spPr/>
    </dgm:pt>
    <dgm:pt modelId="{383F19A6-F4D5-4011-9AFE-17DFAD357D7A}" type="pres">
      <dgm:prSet presAssocID="{00BE18BB-47FD-40AB-83DE-87A51528CB63}" presName="sibTrans" presStyleLbl="sibTrans2D1" presStyleIdx="0" presStyleCnt="6" custLinFactNeighborX="39224" custLinFactNeighborY="-37053"/>
      <dgm:spPr/>
    </dgm:pt>
    <dgm:pt modelId="{6604C9E5-88A7-477C-98BD-AD280784AC84}" type="pres">
      <dgm:prSet presAssocID="{00BE18BB-47FD-40AB-83DE-87A51528CB63}" presName="connectorText" presStyleLbl="sibTrans2D1" presStyleIdx="0" presStyleCnt="6"/>
      <dgm:spPr/>
    </dgm:pt>
    <dgm:pt modelId="{F7C47D8E-4B90-4479-947C-7FC8684E7BA7}" type="pres">
      <dgm:prSet presAssocID="{57E1DF21-8088-4AD4-8D21-ED777AD4CA1C}" presName="node" presStyleLbl="node1" presStyleIdx="1" presStyleCnt="6">
        <dgm:presLayoutVars>
          <dgm:bulletEnabled val="1"/>
        </dgm:presLayoutVars>
      </dgm:prSet>
      <dgm:spPr/>
    </dgm:pt>
    <dgm:pt modelId="{C8E00D32-12A2-4E79-8B62-67E65A1F0E3C}" type="pres">
      <dgm:prSet presAssocID="{5EDE49B0-8FD0-4F05-8D83-5D4B71DF41DD}" presName="sibTrans" presStyleLbl="sibTrans2D1" presStyleIdx="1" presStyleCnt="6" custLinFactNeighborY="2383"/>
      <dgm:spPr/>
    </dgm:pt>
    <dgm:pt modelId="{D75FF05F-B4AE-4C0F-955F-68B679509B85}" type="pres">
      <dgm:prSet presAssocID="{5EDE49B0-8FD0-4F05-8D83-5D4B71DF41DD}" presName="connectorText" presStyleLbl="sibTrans2D1" presStyleIdx="1" presStyleCnt="6"/>
      <dgm:spPr/>
    </dgm:pt>
    <dgm:pt modelId="{659A02DE-FADF-4BF7-B32D-A434948097C3}" type="pres">
      <dgm:prSet presAssocID="{55F38E7F-C539-4ABF-B6B5-50745B552D21}" presName="node" presStyleLbl="node1" presStyleIdx="2" presStyleCnt="6">
        <dgm:presLayoutVars>
          <dgm:bulletEnabled val="1"/>
        </dgm:presLayoutVars>
      </dgm:prSet>
      <dgm:spPr/>
    </dgm:pt>
    <dgm:pt modelId="{E74773F1-67CE-4AAA-BDE3-8AF354D55322}" type="pres">
      <dgm:prSet presAssocID="{8C9EE4DF-5DAC-4CC0-9927-6BF3BE6D5E84}" presName="sibTrans" presStyleLbl="sibTrans2D1" presStyleIdx="2" presStyleCnt="6" custLinFactNeighborX="24866" custLinFactNeighborY="48083"/>
      <dgm:spPr/>
    </dgm:pt>
    <dgm:pt modelId="{BE70B630-CB56-4229-8124-9BD9226BBB23}" type="pres">
      <dgm:prSet presAssocID="{8C9EE4DF-5DAC-4CC0-9927-6BF3BE6D5E84}" presName="connectorText" presStyleLbl="sibTrans2D1" presStyleIdx="2" presStyleCnt="6"/>
      <dgm:spPr/>
    </dgm:pt>
    <dgm:pt modelId="{EFDE5FCA-A7CE-4DA9-ADCA-10A0876E6356}" type="pres">
      <dgm:prSet presAssocID="{AA3AA5DA-EB83-473F-852B-E1E8AC5EABE0}" presName="node" presStyleLbl="node1" presStyleIdx="3" presStyleCnt="6">
        <dgm:presLayoutVars>
          <dgm:bulletEnabled val="1"/>
        </dgm:presLayoutVars>
      </dgm:prSet>
      <dgm:spPr/>
    </dgm:pt>
    <dgm:pt modelId="{DBACF82B-EF3C-428F-99C3-18C1FF3AF119}" type="pres">
      <dgm:prSet presAssocID="{3BFC513C-8C8A-4E6C-AAF9-F18D6EF775EB}" presName="sibTrans" presStyleLbl="sibTrans2D1" presStyleIdx="3" presStyleCnt="6" custLinFactNeighborX="-36903" custLinFactNeighborY="45301"/>
      <dgm:spPr/>
    </dgm:pt>
    <dgm:pt modelId="{6293E7B3-5F54-439D-A494-BFC95A32CD68}" type="pres">
      <dgm:prSet presAssocID="{3BFC513C-8C8A-4E6C-AAF9-F18D6EF775EB}" presName="connectorText" presStyleLbl="sibTrans2D1" presStyleIdx="3" presStyleCnt="6"/>
      <dgm:spPr/>
    </dgm:pt>
    <dgm:pt modelId="{BCBEAA2C-E817-4517-9904-18AA2D967FC2}" type="pres">
      <dgm:prSet presAssocID="{CBD49E28-83A9-4B0E-A408-C82C7F5B2407}" presName="node" presStyleLbl="node1" presStyleIdx="4" presStyleCnt="6">
        <dgm:presLayoutVars>
          <dgm:bulletEnabled val="1"/>
        </dgm:presLayoutVars>
      </dgm:prSet>
      <dgm:spPr/>
    </dgm:pt>
    <dgm:pt modelId="{68C7CEF1-40E4-4D25-91D3-1B8FA395BC73}" type="pres">
      <dgm:prSet presAssocID="{73CC9140-4AC7-400E-B608-49B2B80852A7}" presName="sibTrans" presStyleLbl="sibTrans2D1" presStyleIdx="4" presStyleCnt="6"/>
      <dgm:spPr/>
    </dgm:pt>
    <dgm:pt modelId="{28BF9674-0529-4D1D-9E14-5D051C81A236}" type="pres">
      <dgm:prSet presAssocID="{73CC9140-4AC7-400E-B608-49B2B80852A7}" presName="connectorText" presStyleLbl="sibTrans2D1" presStyleIdx="4" presStyleCnt="6"/>
      <dgm:spPr/>
    </dgm:pt>
    <dgm:pt modelId="{6F4330AA-9A29-45DC-8806-9325EB1E506D}" type="pres">
      <dgm:prSet presAssocID="{99348FFF-0834-4AD1-A401-71EECA9B81ED}" presName="node" presStyleLbl="node1" presStyleIdx="5" presStyleCnt="6">
        <dgm:presLayoutVars>
          <dgm:bulletEnabled val="1"/>
        </dgm:presLayoutVars>
      </dgm:prSet>
      <dgm:spPr/>
    </dgm:pt>
    <dgm:pt modelId="{3251E12D-ABE8-4289-AC4C-E3E583975259}" type="pres">
      <dgm:prSet presAssocID="{7815EEFF-7E37-4D82-A01D-F06A82322F06}" presName="sibTrans" presStyleLbl="sibTrans2D1" presStyleIdx="5" presStyleCnt="6" custLinFactNeighborX="-22952" custLinFactNeighborY="-40424"/>
      <dgm:spPr/>
    </dgm:pt>
    <dgm:pt modelId="{5AB65785-30F4-44F3-B4BE-5FC306151859}" type="pres">
      <dgm:prSet presAssocID="{7815EEFF-7E37-4D82-A01D-F06A82322F06}" presName="connectorText" presStyleLbl="sibTrans2D1" presStyleIdx="5" presStyleCnt="6"/>
      <dgm:spPr/>
    </dgm:pt>
  </dgm:ptLst>
  <dgm:cxnLst>
    <dgm:cxn modelId="{54925127-6A50-4AAF-8B3F-72C82EE1C35F}" type="presOf" srcId="{AA3AA5DA-EB83-473F-852B-E1E8AC5EABE0}" destId="{EFDE5FCA-A7CE-4DA9-ADCA-10A0876E6356}" srcOrd="0" destOrd="0" presId="urn:microsoft.com/office/officeart/2005/8/layout/cycle2"/>
    <dgm:cxn modelId="{F89C2028-D0C2-4B56-9B08-D373FA0B645D}" type="presOf" srcId="{8C9EE4DF-5DAC-4CC0-9927-6BF3BE6D5E84}" destId="{E74773F1-67CE-4AAA-BDE3-8AF354D55322}" srcOrd="0" destOrd="0" presId="urn:microsoft.com/office/officeart/2005/8/layout/cycle2"/>
    <dgm:cxn modelId="{6A2F562F-C5D8-4FA3-8DCA-8477DA99E722}" type="presOf" srcId="{C8A2F511-B50E-45B3-B216-2DA026DC4B5C}" destId="{8335BE2D-2C37-43ED-8C42-F6C8336237AD}" srcOrd="0" destOrd="0" presId="urn:microsoft.com/office/officeart/2005/8/layout/cycle2"/>
    <dgm:cxn modelId="{B59C3943-140A-4D34-B1FD-F5A90F79F402}" type="presOf" srcId="{55F38E7F-C539-4ABF-B6B5-50745B552D21}" destId="{659A02DE-FADF-4BF7-B32D-A434948097C3}" srcOrd="0" destOrd="0" presId="urn:microsoft.com/office/officeart/2005/8/layout/cycle2"/>
    <dgm:cxn modelId="{25B6F04C-91DA-4D0A-8A76-AEA0B01D3731}" srcId="{52275FA8-6D24-4766-B3E1-4EFD7F0A6725}" destId="{AA3AA5DA-EB83-473F-852B-E1E8AC5EABE0}" srcOrd="3" destOrd="0" parTransId="{62AA7E4D-A566-452A-9E8B-3BDC53397D89}" sibTransId="{3BFC513C-8C8A-4E6C-AAF9-F18D6EF775EB}"/>
    <dgm:cxn modelId="{7D45CD55-25B4-435C-A0B8-0C1349CD1B90}" type="presOf" srcId="{73CC9140-4AC7-400E-B608-49B2B80852A7}" destId="{28BF9674-0529-4D1D-9E14-5D051C81A236}" srcOrd="1" destOrd="0" presId="urn:microsoft.com/office/officeart/2005/8/layout/cycle2"/>
    <dgm:cxn modelId="{C772DB56-A178-49D6-A77A-0A356FA2B36B}" type="presOf" srcId="{7815EEFF-7E37-4D82-A01D-F06A82322F06}" destId="{5AB65785-30F4-44F3-B4BE-5FC306151859}" srcOrd="1" destOrd="0" presId="urn:microsoft.com/office/officeart/2005/8/layout/cycle2"/>
    <dgm:cxn modelId="{4AE66160-3882-466C-B6D0-9FB1A1CE63D5}" type="presOf" srcId="{8C9EE4DF-5DAC-4CC0-9927-6BF3BE6D5E84}" destId="{BE70B630-CB56-4229-8124-9BD9226BBB23}" srcOrd="1" destOrd="0" presId="urn:microsoft.com/office/officeart/2005/8/layout/cycle2"/>
    <dgm:cxn modelId="{B448F067-E339-4E24-876D-C3B09164081E}" type="presOf" srcId="{5EDE49B0-8FD0-4F05-8D83-5D4B71DF41DD}" destId="{D75FF05F-B4AE-4C0F-955F-68B679509B85}" srcOrd="1" destOrd="0" presId="urn:microsoft.com/office/officeart/2005/8/layout/cycle2"/>
    <dgm:cxn modelId="{02B4B568-CB2B-4E43-97D3-500DE01257F4}" type="presOf" srcId="{3BFC513C-8C8A-4E6C-AAF9-F18D6EF775EB}" destId="{6293E7B3-5F54-439D-A494-BFC95A32CD68}" srcOrd="1" destOrd="0" presId="urn:microsoft.com/office/officeart/2005/8/layout/cycle2"/>
    <dgm:cxn modelId="{F6AD7774-D3C9-4970-AA0B-64A1CD0E389D}" type="presOf" srcId="{00BE18BB-47FD-40AB-83DE-87A51528CB63}" destId="{383F19A6-F4D5-4011-9AFE-17DFAD357D7A}" srcOrd="0" destOrd="0" presId="urn:microsoft.com/office/officeart/2005/8/layout/cycle2"/>
    <dgm:cxn modelId="{61DB2281-5AB3-4B93-A886-849297550F64}" srcId="{52275FA8-6D24-4766-B3E1-4EFD7F0A6725}" destId="{CBD49E28-83A9-4B0E-A408-C82C7F5B2407}" srcOrd="4" destOrd="0" parTransId="{BACE04D6-0D83-4B81-B59F-5F4129F4950B}" sibTransId="{73CC9140-4AC7-400E-B608-49B2B80852A7}"/>
    <dgm:cxn modelId="{BADB1784-8A07-4493-B76D-11A7C926A6C2}" type="presOf" srcId="{52275FA8-6D24-4766-B3E1-4EFD7F0A6725}" destId="{E927A3CE-3834-4338-A5F7-EAC150798961}" srcOrd="0" destOrd="0" presId="urn:microsoft.com/office/officeart/2005/8/layout/cycle2"/>
    <dgm:cxn modelId="{E673DE86-EC91-4E2D-AFBE-70F37ABFF1A7}" type="presOf" srcId="{5EDE49B0-8FD0-4F05-8D83-5D4B71DF41DD}" destId="{C8E00D32-12A2-4E79-8B62-67E65A1F0E3C}" srcOrd="0" destOrd="0" presId="urn:microsoft.com/office/officeart/2005/8/layout/cycle2"/>
    <dgm:cxn modelId="{83386B89-8311-47B6-9747-54019707CBA0}" type="presOf" srcId="{CBD49E28-83A9-4B0E-A408-C82C7F5B2407}" destId="{BCBEAA2C-E817-4517-9904-18AA2D967FC2}" srcOrd="0" destOrd="0" presId="urn:microsoft.com/office/officeart/2005/8/layout/cycle2"/>
    <dgm:cxn modelId="{81D3C191-60D9-419D-8BF8-C4F11CAE2F8C}" type="presOf" srcId="{00BE18BB-47FD-40AB-83DE-87A51528CB63}" destId="{6604C9E5-88A7-477C-98BD-AD280784AC84}" srcOrd="1" destOrd="0" presId="urn:microsoft.com/office/officeart/2005/8/layout/cycle2"/>
    <dgm:cxn modelId="{D017F89C-C849-4D1A-BDAC-146E5FDD90F7}" srcId="{52275FA8-6D24-4766-B3E1-4EFD7F0A6725}" destId="{99348FFF-0834-4AD1-A401-71EECA9B81ED}" srcOrd="5" destOrd="0" parTransId="{85049531-FFCD-4905-99BE-C2713962B252}" sibTransId="{7815EEFF-7E37-4D82-A01D-F06A82322F06}"/>
    <dgm:cxn modelId="{0EF0F5AE-7467-4B28-A733-425A264C65F9}" srcId="{52275FA8-6D24-4766-B3E1-4EFD7F0A6725}" destId="{55F38E7F-C539-4ABF-B6B5-50745B552D21}" srcOrd="2" destOrd="0" parTransId="{D3BC2542-5CC5-43DA-AFB0-F2A299BF5DEB}" sibTransId="{8C9EE4DF-5DAC-4CC0-9927-6BF3BE6D5E84}"/>
    <dgm:cxn modelId="{D67FFFAF-FA97-45F0-9BC1-451DE93BC1CA}" type="presOf" srcId="{99348FFF-0834-4AD1-A401-71EECA9B81ED}" destId="{6F4330AA-9A29-45DC-8806-9325EB1E506D}" srcOrd="0" destOrd="0" presId="urn:microsoft.com/office/officeart/2005/8/layout/cycle2"/>
    <dgm:cxn modelId="{C3FE42DE-E03C-4AAD-A84B-27578EB84147}" srcId="{52275FA8-6D24-4766-B3E1-4EFD7F0A6725}" destId="{57E1DF21-8088-4AD4-8D21-ED777AD4CA1C}" srcOrd="1" destOrd="0" parTransId="{F4A908F4-358D-4AF1-85B2-B8AAF9F736DF}" sibTransId="{5EDE49B0-8FD0-4F05-8D83-5D4B71DF41DD}"/>
    <dgm:cxn modelId="{89CBC2F4-6EE9-413B-BCF4-23AEFBF1ED79}" srcId="{52275FA8-6D24-4766-B3E1-4EFD7F0A6725}" destId="{C8A2F511-B50E-45B3-B216-2DA026DC4B5C}" srcOrd="0" destOrd="0" parTransId="{F6887F8C-CA1B-45A5-AEEA-733FA8988BA7}" sibTransId="{00BE18BB-47FD-40AB-83DE-87A51528CB63}"/>
    <dgm:cxn modelId="{665945F8-821A-4597-B661-53D722B04C1C}" type="presOf" srcId="{3BFC513C-8C8A-4E6C-AAF9-F18D6EF775EB}" destId="{DBACF82B-EF3C-428F-99C3-18C1FF3AF119}" srcOrd="0" destOrd="0" presId="urn:microsoft.com/office/officeart/2005/8/layout/cycle2"/>
    <dgm:cxn modelId="{81C12EF9-4AFD-44C8-8DF0-1577AD5BC1B8}" type="presOf" srcId="{73CC9140-4AC7-400E-B608-49B2B80852A7}" destId="{68C7CEF1-40E4-4D25-91D3-1B8FA395BC73}" srcOrd="0" destOrd="0" presId="urn:microsoft.com/office/officeart/2005/8/layout/cycle2"/>
    <dgm:cxn modelId="{A18F99FA-B9DB-4557-9085-0A060B92863D}" type="presOf" srcId="{57E1DF21-8088-4AD4-8D21-ED777AD4CA1C}" destId="{F7C47D8E-4B90-4479-947C-7FC8684E7BA7}" srcOrd="0" destOrd="0" presId="urn:microsoft.com/office/officeart/2005/8/layout/cycle2"/>
    <dgm:cxn modelId="{4062BAFD-327D-40F3-A42C-E704F01207FE}" type="presOf" srcId="{7815EEFF-7E37-4D82-A01D-F06A82322F06}" destId="{3251E12D-ABE8-4289-AC4C-E3E583975259}" srcOrd="0" destOrd="0" presId="urn:microsoft.com/office/officeart/2005/8/layout/cycle2"/>
    <dgm:cxn modelId="{9E14A13D-2E2E-4B40-B607-7645EEACF8DF}" type="presParOf" srcId="{E927A3CE-3834-4338-A5F7-EAC150798961}" destId="{8335BE2D-2C37-43ED-8C42-F6C8336237AD}" srcOrd="0" destOrd="0" presId="urn:microsoft.com/office/officeart/2005/8/layout/cycle2"/>
    <dgm:cxn modelId="{843CF87F-97FE-4E03-9D62-84D2425DBABA}" type="presParOf" srcId="{E927A3CE-3834-4338-A5F7-EAC150798961}" destId="{383F19A6-F4D5-4011-9AFE-17DFAD357D7A}" srcOrd="1" destOrd="0" presId="urn:microsoft.com/office/officeart/2005/8/layout/cycle2"/>
    <dgm:cxn modelId="{CF204C3E-528F-4310-99DD-C9EED62BDB88}" type="presParOf" srcId="{383F19A6-F4D5-4011-9AFE-17DFAD357D7A}" destId="{6604C9E5-88A7-477C-98BD-AD280784AC84}" srcOrd="0" destOrd="0" presId="urn:microsoft.com/office/officeart/2005/8/layout/cycle2"/>
    <dgm:cxn modelId="{1AA20B3C-248A-4C40-9B81-FE33F25F6559}" type="presParOf" srcId="{E927A3CE-3834-4338-A5F7-EAC150798961}" destId="{F7C47D8E-4B90-4479-947C-7FC8684E7BA7}" srcOrd="2" destOrd="0" presId="urn:microsoft.com/office/officeart/2005/8/layout/cycle2"/>
    <dgm:cxn modelId="{3FD94F6D-3CC0-4F71-84FC-0AB00A5F985A}" type="presParOf" srcId="{E927A3CE-3834-4338-A5F7-EAC150798961}" destId="{C8E00D32-12A2-4E79-8B62-67E65A1F0E3C}" srcOrd="3" destOrd="0" presId="urn:microsoft.com/office/officeart/2005/8/layout/cycle2"/>
    <dgm:cxn modelId="{3A551C88-D343-4637-A689-6D37D20B7275}" type="presParOf" srcId="{C8E00D32-12A2-4E79-8B62-67E65A1F0E3C}" destId="{D75FF05F-B4AE-4C0F-955F-68B679509B85}" srcOrd="0" destOrd="0" presId="urn:microsoft.com/office/officeart/2005/8/layout/cycle2"/>
    <dgm:cxn modelId="{0E014FFD-6026-4A06-98D1-7DBD6D3BC250}" type="presParOf" srcId="{E927A3CE-3834-4338-A5F7-EAC150798961}" destId="{659A02DE-FADF-4BF7-B32D-A434948097C3}" srcOrd="4" destOrd="0" presId="urn:microsoft.com/office/officeart/2005/8/layout/cycle2"/>
    <dgm:cxn modelId="{3E6307A9-377D-4E68-B080-2D15B4936152}" type="presParOf" srcId="{E927A3CE-3834-4338-A5F7-EAC150798961}" destId="{E74773F1-67CE-4AAA-BDE3-8AF354D55322}" srcOrd="5" destOrd="0" presId="urn:microsoft.com/office/officeart/2005/8/layout/cycle2"/>
    <dgm:cxn modelId="{ACB32553-F1A2-4415-9A30-957530B06177}" type="presParOf" srcId="{E74773F1-67CE-4AAA-BDE3-8AF354D55322}" destId="{BE70B630-CB56-4229-8124-9BD9226BBB23}" srcOrd="0" destOrd="0" presId="urn:microsoft.com/office/officeart/2005/8/layout/cycle2"/>
    <dgm:cxn modelId="{2F53A354-2973-4E90-B490-0944CF87403A}" type="presParOf" srcId="{E927A3CE-3834-4338-A5F7-EAC150798961}" destId="{EFDE5FCA-A7CE-4DA9-ADCA-10A0876E6356}" srcOrd="6" destOrd="0" presId="urn:microsoft.com/office/officeart/2005/8/layout/cycle2"/>
    <dgm:cxn modelId="{73A5BDD4-964E-43FE-BB2B-1D06E6F11BAA}" type="presParOf" srcId="{E927A3CE-3834-4338-A5F7-EAC150798961}" destId="{DBACF82B-EF3C-428F-99C3-18C1FF3AF119}" srcOrd="7" destOrd="0" presId="urn:microsoft.com/office/officeart/2005/8/layout/cycle2"/>
    <dgm:cxn modelId="{9924860A-0550-4E2A-8322-D00C50676D95}" type="presParOf" srcId="{DBACF82B-EF3C-428F-99C3-18C1FF3AF119}" destId="{6293E7B3-5F54-439D-A494-BFC95A32CD68}" srcOrd="0" destOrd="0" presId="urn:microsoft.com/office/officeart/2005/8/layout/cycle2"/>
    <dgm:cxn modelId="{AB992578-26D0-462D-8CC5-D31FAC9D7DFA}" type="presParOf" srcId="{E927A3CE-3834-4338-A5F7-EAC150798961}" destId="{BCBEAA2C-E817-4517-9904-18AA2D967FC2}" srcOrd="8" destOrd="0" presId="urn:microsoft.com/office/officeart/2005/8/layout/cycle2"/>
    <dgm:cxn modelId="{8B0186A8-570C-4FB8-BCF6-52D8F45870DB}" type="presParOf" srcId="{E927A3CE-3834-4338-A5F7-EAC150798961}" destId="{68C7CEF1-40E4-4D25-91D3-1B8FA395BC73}" srcOrd="9" destOrd="0" presId="urn:microsoft.com/office/officeart/2005/8/layout/cycle2"/>
    <dgm:cxn modelId="{4EFF1E1A-ED07-4AA7-B76C-7E316A84E7E3}" type="presParOf" srcId="{68C7CEF1-40E4-4D25-91D3-1B8FA395BC73}" destId="{28BF9674-0529-4D1D-9E14-5D051C81A236}" srcOrd="0" destOrd="0" presId="urn:microsoft.com/office/officeart/2005/8/layout/cycle2"/>
    <dgm:cxn modelId="{E520A821-E80B-4C24-92E6-4CD43332C041}" type="presParOf" srcId="{E927A3CE-3834-4338-A5F7-EAC150798961}" destId="{6F4330AA-9A29-45DC-8806-9325EB1E506D}" srcOrd="10" destOrd="0" presId="urn:microsoft.com/office/officeart/2005/8/layout/cycle2"/>
    <dgm:cxn modelId="{82B17E18-D634-4D0D-B8F1-55E851AA3C75}" type="presParOf" srcId="{E927A3CE-3834-4338-A5F7-EAC150798961}" destId="{3251E12D-ABE8-4289-AC4C-E3E583975259}" srcOrd="11" destOrd="0" presId="urn:microsoft.com/office/officeart/2005/8/layout/cycle2"/>
    <dgm:cxn modelId="{E7B67574-57A5-401D-9501-13575771735A}" type="presParOf" srcId="{3251E12D-ABE8-4289-AC4C-E3E583975259}" destId="{5AB65785-30F4-44F3-B4BE-5FC306151859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35BE2D-2C37-43ED-8C42-F6C8336237AD}">
      <dsp:nvSpPr>
        <dsp:cNvPr id="0" name=""/>
        <dsp:cNvSpPr/>
      </dsp:nvSpPr>
      <dsp:spPr>
        <a:xfrm>
          <a:off x="3387328" y="632"/>
          <a:ext cx="1353343" cy="1353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b="1" kern="1200">
              <a:latin typeface="Arial Narrow" panose="020B0606020202030204" pitchFamily="34" charset="0"/>
              <a:cs typeface="Arial" panose="020B0604020202020204" pitchFamily="34" charset="0"/>
            </a:rPr>
            <a:t>processen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b="1" kern="1200">
              <a:latin typeface="Arial Narrow" panose="020B0606020202030204" pitchFamily="34" charset="0"/>
              <a:cs typeface="Arial" panose="020B0604020202020204" pitchFamily="34" charset="0"/>
            </a:rPr>
            <a:t>ONTWERPEN</a:t>
          </a:r>
        </a:p>
      </dsp:txBody>
      <dsp:txXfrm>
        <a:off x="3585520" y="198824"/>
        <a:ext cx="956959" cy="956959"/>
      </dsp:txXfrm>
    </dsp:sp>
    <dsp:sp modelId="{383F19A6-F4D5-4011-9AFE-17DFAD357D7A}">
      <dsp:nvSpPr>
        <dsp:cNvPr id="0" name=""/>
        <dsp:cNvSpPr/>
      </dsp:nvSpPr>
      <dsp:spPr>
        <a:xfrm rot="1800000">
          <a:off x="4896316" y="782603"/>
          <a:ext cx="359703" cy="4567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200" kern="1200"/>
        </a:p>
      </dsp:txBody>
      <dsp:txXfrm>
        <a:off x="4903545" y="846976"/>
        <a:ext cx="251792" cy="274051"/>
      </dsp:txXfrm>
    </dsp:sp>
    <dsp:sp modelId="{F7C47D8E-4B90-4479-947C-7FC8684E7BA7}">
      <dsp:nvSpPr>
        <dsp:cNvPr id="0" name=""/>
        <dsp:cNvSpPr/>
      </dsp:nvSpPr>
      <dsp:spPr>
        <a:xfrm>
          <a:off x="5147117" y="1016646"/>
          <a:ext cx="1353343" cy="1353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b="1" kern="1200">
              <a:solidFill>
                <a:prstClr val="white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rPr>
            <a:t>processen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b="1" kern="1200">
              <a:solidFill>
                <a:prstClr val="white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rPr>
            <a:t>UITVOEREN</a:t>
          </a:r>
        </a:p>
      </dsp:txBody>
      <dsp:txXfrm>
        <a:off x="5345309" y="1214838"/>
        <a:ext cx="956959" cy="956959"/>
      </dsp:txXfrm>
    </dsp:sp>
    <dsp:sp modelId="{C8E00D32-12A2-4E79-8B62-67E65A1F0E3C}">
      <dsp:nvSpPr>
        <dsp:cNvPr id="0" name=""/>
        <dsp:cNvSpPr/>
      </dsp:nvSpPr>
      <dsp:spPr>
        <a:xfrm rot="5400000">
          <a:off x="5643937" y="2481660"/>
          <a:ext cx="359703" cy="4567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200" kern="1200"/>
        </a:p>
      </dsp:txBody>
      <dsp:txXfrm>
        <a:off x="5697893" y="2519056"/>
        <a:ext cx="251792" cy="274051"/>
      </dsp:txXfrm>
    </dsp:sp>
    <dsp:sp modelId="{659A02DE-FADF-4BF7-B32D-A434948097C3}">
      <dsp:nvSpPr>
        <dsp:cNvPr id="0" name=""/>
        <dsp:cNvSpPr/>
      </dsp:nvSpPr>
      <dsp:spPr>
        <a:xfrm>
          <a:off x="5147117" y="3048676"/>
          <a:ext cx="1353343" cy="1353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b="1" kern="1200">
              <a:solidFill>
                <a:prstClr val="white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rPr>
            <a:t>processen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b="1" kern="1200">
              <a:solidFill>
                <a:prstClr val="white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rPr>
            <a:t>MONITOREN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b="1" kern="1200">
              <a:solidFill>
                <a:prstClr val="white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rPr>
            <a:t> (</a:t>
          </a:r>
          <a:r>
            <a:rPr lang="nl-NL" sz="1400" b="0" kern="1200">
              <a:solidFill>
                <a:prstClr val="white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rPr>
            <a:t>kpi’s, audits)</a:t>
          </a:r>
          <a:endParaRPr lang="nl-NL" sz="1400" b="1" kern="1200">
            <a:solidFill>
              <a:prstClr val="white"/>
            </a:solidFill>
            <a:latin typeface="Arial Narrow" panose="020B0606020202030204" pitchFamily="34" charset="0"/>
            <a:ea typeface="+mn-ea"/>
            <a:cs typeface="Arial" panose="020B0604020202020204" pitchFamily="34" charset="0"/>
          </a:endParaRPr>
        </a:p>
      </dsp:txBody>
      <dsp:txXfrm>
        <a:off x="5345309" y="3246868"/>
        <a:ext cx="956959" cy="956959"/>
      </dsp:txXfrm>
    </dsp:sp>
    <dsp:sp modelId="{E74773F1-67CE-4AAA-BDE3-8AF354D55322}">
      <dsp:nvSpPr>
        <dsp:cNvPr id="0" name=""/>
        <dsp:cNvSpPr/>
      </dsp:nvSpPr>
      <dsp:spPr>
        <a:xfrm rot="9000000">
          <a:off x="4862303" y="4219509"/>
          <a:ext cx="359703" cy="4567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200" kern="1200"/>
        </a:p>
      </dsp:txBody>
      <dsp:txXfrm rot="10800000">
        <a:off x="4962985" y="4283882"/>
        <a:ext cx="251792" cy="274051"/>
      </dsp:txXfrm>
    </dsp:sp>
    <dsp:sp modelId="{EFDE5FCA-A7CE-4DA9-ADCA-10A0876E6356}">
      <dsp:nvSpPr>
        <dsp:cNvPr id="0" name=""/>
        <dsp:cNvSpPr/>
      </dsp:nvSpPr>
      <dsp:spPr>
        <a:xfrm>
          <a:off x="3387328" y="4064691"/>
          <a:ext cx="1353343" cy="1353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b="1" kern="1200">
              <a:solidFill>
                <a:prstClr val="white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rPr>
            <a:t>processen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b="1" kern="1200">
              <a:solidFill>
                <a:prstClr val="white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rPr>
            <a:t>BIJSTUREN</a:t>
          </a:r>
        </a:p>
      </dsp:txBody>
      <dsp:txXfrm>
        <a:off x="3585520" y="4262883"/>
        <a:ext cx="956959" cy="956959"/>
      </dsp:txXfrm>
    </dsp:sp>
    <dsp:sp modelId="{DBACF82B-EF3C-428F-99C3-18C1FF3AF119}">
      <dsp:nvSpPr>
        <dsp:cNvPr id="0" name=""/>
        <dsp:cNvSpPr/>
      </dsp:nvSpPr>
      <dsp:spPr>
        <a:xfrm rot="12600000">
          <a:off x="2880328" y="4216982"/>
          <a:ext cx="359703" cy="456753"/>
        </a:xfrm>
        <a:prstGeom prst="rightArrow">
          <a:avLst>
            <a:gd name="adj1" fmla="val 60000"/>
            <a:gd name="adj2" fmla="val 50000"/>
          </a:avLst>
        </a:prstGeom>
        <a:solidFill>
          <a:srgbClr val="FDA09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200" kern="1200"/>
        </a:p>
      </dsp:txBody>
      <dsp:txXfrm rot="10800000">
        <a:off x="2981010" y="4335311"/>
        <a:ext cx="251792" cy="274051"/>
      </dsp:txXfrm>
    </dsp:sp>
    <dsp:sp modelId="{BCBEAA2C-E817-4517-9904-18AA2D967FC2}">
      <dsp:nvSpPr>
        <dsp:cNvPr id="0" name=""/>
        <dsp:cNvSpPr/>
      </dsp:nvSpPr>
      <dsp:spPr>
        <a:xfrm>
          <a:off x="1627538" y="3048676"/>
          <a:ext cx="1353343" cy="1353343"/>
        </a:xfrm>
        <a:prstGeom prst="ellipse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b="1" kern="1200">
              <a:solidFill>
                <a:prstClr val="white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rPr>
            <a:t>REVIEW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b="1" kern="1200">
              <a:solidFill>
                <a:prstClr val="white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rPr>
            <a:t>CYCLUS</a:t>
          </a:r>
        </a:p>
      </dsp:txBody>
      <dsp:txXfrm>
        <a:off x="1825730" y="3246868"/>
        <a:ext cx="956959" cy="956959"/>
      </dsp:txXfrm>
    </dsp:sp>
    <dsp:sp modelId="{68C7CEF1-40E4-4D25-91D3-1B8FA395BC73}">
      <dsp:nvSpPr>
        <dsp:cNvPr id="0" name=""/>
        <dsp:cNvSpPr/>
      </dsp:nvSpPr>
      <dsp:spPr>
        <a:xfrm rot="16200000">
          <a:off x="2124359" y="2491137"/>
          <a:ext cx="359703" cy="456753"/>
        </a:xfrm>
        <a:prstGeom prst="rightArrow">
          <a:avLst>
            <a:gd name="adj1" fmla="val 60000"/>
            <a:gd name="adj2" fmla="val 50000"/>
          </a:avLst>
        </a:prstGeom>
        <a:solidFill>
          <a:srgbClr val="FDA09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200" kern="1200"/>
        </a:p>
      </dsp:txBody>
      <dsp:txXfrm>
        <a:off x="2178315" y="2636444"/>
        <a:ext cx="251792" cy="274051"/>
      </dsp:txXfrm>
    </dsp:sp>
    <dsp:sp modelId="{6F4330AA-9A29-45DC-8806-9325EB1E506D}">
      <dsp:nvSpPr>
        <dsp:cNvPr id="0" name=""/>
        <dsp:cNvSpPr/>
      </dsp:nvSpPr>
      <dsp:spPr>
        <a:xfrm>
          <a:off x="1627538" y="1016646"/>
          <a:ext cx="1353343" cy="1353343"/>
        </a:xfrm>
        <a:prstGeom prst="ellipse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b="1" kern="1200">
              <a:solidFill>
                <a:prstClr val="white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rPr>
            <a:t>DOELEN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b="1" kern="1200">
              <a:solidFill>
                <a:prstClr val="white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rPr>
            <a:t>STELLEN</a:t>
          </a:r>
        </a:p>
      </dsp:txBody>
      <dsp:txXfrm>
        <a:off x="1825730" y="1214838"/>
        <a:ext cx="956959" cy="956959"/>
      </dsp:txXfrm>
    </dsp:sp>
    <dsp:sp modelId="{3251E12D-ABE8-4289-AC4C-E3E583975259}">
      <dsp:nvSpPr>
        <dsp:cNvPr id="0" name=""/>
        <dsp:cNvSpPr/>
      </dsp:nvSpPr>
      <dsp:spPr>
        <a:xfrm rot="19800000">
          <a:off x="2912878" y="777386"/>
          <a:ext cx="359703" cy="456753"/>
        </a:xfrm>
        <a:prstGeom prst="rightArrow">
          <a:avLst>
            <a:gd name="adj1" fmla="val 60000"/>
            <a:gd name="adj2" fmla="val 50000"/>
          </a:avLst>
        </a:prstGeom>
        <a:solidFill>
          <a:srgbClr val="FDA09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200" kern="1200"/>
        </a:p>
      </dsp:txBody>
      <dsp:txXfrm>
        <a:off x="2920107" y="895715"/>
        <a:ext cx="251792" cy="2740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46D116-C222-8557-8265-E28AA2EBBB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B93306C-C687-9CC0-7260-5E4486F1FD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7ADB638-5F55-23FD-1AAC-559B6CD65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B717A-26BB-487E-9CD2-603C5DA8183D}" type="datetimeFigureOut">
              <a:rPr lang="nl-NL" smtClean="0"/>
              <a:t>18-10-2022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944B390-5590-50B2-46BC-767D02E90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53CD33E-0695-0936-B50D-C0E9D693F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6D36-232C-4134-86CD-72E5614A24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8481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2FE04E-EE74-4CB3-E411-943BA7EC2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102068E-EC91-373E-4497-9C8E6794F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840C94C-4BBD-6F70-5052-741665835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B717A-26BB-487E-9CD2-603C5DA8183D}" type="datetimeFigureOut">
              <a:rPr lang="nl-NL" smtClean="0"/>
              <a:t>18-10-2022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FE43207-68EE-DAD8-B1B2-C2583275B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F8E6096-104E-9678-DD43-CBACBEE54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6D36-232C-4134-86CD-72E5614A24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7135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5EC9C52-E8D7-C36D-10E9-CF484420EE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DEB1529-F7C0-A331-89E0-E391B49362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13CEE32-C653-F7B1-5FE7-96E1CB91C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B717A-26BB-487E-9CD2-603C5DA8183D}" type="datetimeFigureOut">
              <a:rPr lang="nl-NL" smtClean="0"/>
              <a:t>18-10-2022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A47AE93-EEBF-A637-9BB5-AA4C8DD5D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17333CB-F5E0-68CF-0D2A-4AA02F513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6D36-232C-4134-86CD-72E5614A24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253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679DD7-B704-6E3C-6342-F078CECB8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CEF1C1-F596-63BF-780E-24E88F5CE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BB22401-2D9E-BF63-B147-4405B9A3D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B717A-26BB-487E-9CD2-603C5DA8183D}" type="datetimeFigureOut">
              <a:rPr lang="nl-NL" smtClean="0"/>
              <a:t>18-10-2022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F77ADF0-60F6-CBBA-0200-0D2A3ECBF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42A21A-0F13-8A3A-643F-191E31290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6D36-232C-4134-86CD-72E5614A24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2432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0DCFC0-AF30-EDF1-DA77-8F15CB8B7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934FBE8-21ED-B914-43FF-D94FEB02C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924DA5B-40F5-C755-F219-D04E71AA7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B717A-26BB-487E-9CD2-603C5DA8183D}" type="datetimeFigureOut">
              <a:rPr lang="nl-NL" smtClean="0"/>
              <a:t>18-10-2022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4DE87C-DF48-784F-0DE9-8897B137D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F4C338C-D27D-DF7E-028C-B71046BC9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6D36-232C-4134-86CD-72E5614A24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4091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3FE3E9-D780-9C9E-2161-C97C1AA71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7E1587-6737-0F48-A0D4-DDC4AE9F7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A8CCEDB-18EC-316A-2AAB-933A834F35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4776F84-12A7-6E67-A46C-8ADC9B241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B717A-26BB-487E-9CD2-603C5DA8183D}" type="datetimeFigureOut">
              <a:rPr lang="nl-NL" smtClean="0"/>
              <a:t>18-10-2022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D1CFEBC-DFD8-569D-D8B4-7B6128188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AD81BEA-CC9E-8E53-6749-A5345698B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6D36-232C-4134-86CD-72E5614A24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3075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BC08DE-BEA5-9FCF-1570-5A3358508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83CB618-D47E-A2C5-6802-7F4D1E35BF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2729CAB-CB7A-FB46-7818-9CEB6BD66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BA47923-76D0-8869-3E41-B421D77C7F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32F2033-F094-5B4F-51BB-A731CE6F64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A7D52EB-D1F3-B1B7-B49D-04F29BB41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B717A-26BB-487E-9CD2-603C5DA8183D}" type="datetimeFigureOut">
              <a:rPr lang="nl-NL" smtClean="0"/>
              <a:t>18-10-2022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D37ED11-0175-1A9B-5C3E-00955FD9A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1F8447A-D45B-E901-66B0-9F8414FB0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6D36-232C-4134-86CD-72E5614A24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7449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76E729-01B0-7DE1-21F1-0A236AE82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998BFDB-3183-6BC5-75E2-E0B2F1E9A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B717A-26BB-487E-9CD2-603C5DA8183D}" type="datetimeFigureOut">
              <a:rPr lang="nl-NL" smtClean="0"/>
              <a:t>18-10-2022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8926857-837E-6B92-0E93-8245413D8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BE50BEB-1C54-4FCE-1A54-6F7F1FF48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6D36-232C-4134-86CD-72E5614A24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3307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CD5ED92-B1F9-00F1-57DB-750486B04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B717A-26BB-487E-9CD2-603C5DA8183D}" type="datetimeFigureOut">
              <a:rPr lang="nl-NL" smtClean="0"/>
              <a:t>18-10-2022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C91F30A-4588-1E7F-0C7C-B2EF7882D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8063B0C-3002-1414-F253-49A6BC32F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6D36-232C-4134-86CD-72E5614A24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75B34A-12FE-A3AE-B773-002B7B447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C695284-6617-155C-298B-ACAEF9643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FA2B491-4252-5DC6-E236-A42DCEE1FB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2CD055C-A3BA-F8AA-FFDE-196D55A88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B717A-26BB-487E-9CD2-603C5DA8183D}" type="datetimeFigureOut">
              <a:rPr lang="nl-NL" smtClean="0"/>
              <a:t>18-10-2022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E4CF1F3-C394-7CBB-A6C1-EADA82725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2D966F7-B83C-5072-598D-3EF0AAA90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6D36-232C-4134-86CD-72E5614A24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178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64A947-11A4-2461-2C62-54EF016B7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6209300-C6C7-3A26-856C-C133D7AD57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68B13D3-3DD5-74BD-592A-EF50CDBA41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BC8002B-C144-D40E-D155-FBB7C1E45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B717A-26BB-487E-9CD2-603C5DA8183D}" type="datetimeFigureOut">
              <a:rPr lang="nl-NL" smtClean="0"/>
              <a:t>18-10-2022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78E20D0-6875-D101-01E2-2118BFD7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18DDD27-F612-D445-C255-3089840DC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6D36-232C-4134-86CD-72E5614A24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6631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BC3199F-5EE3-FC7D-51E9-3F7890283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76836FE-8A56-422A-653E-3296538D7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E2A13C1-D9D4-5E17-C75D-1738AAE219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B717A-26BB-487E-9CD2-603C5DA8183D}" type="datetimeFigureOut">
              <a:rPr lang="nl-NL" smtClean="0"/>
              <a:t>18-10-2022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8EB105D-688F-FBB6-648B-82CF5746FA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264F4DD-7DE9-EB93-F369-6A63364C34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76D36-232C-4134-86CD-72E5614A24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5222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: vorm 6">
            <a:extLst>
              <a:ext uri="{FF2B5EF4-FFF2-40B4-BE49-F238E27FC236}">
                <a16:creationId xmlns:a16="http://schemas.microsoft.com/office/drawing/2014/main" id="{7B1106C8-029E-03DB-E3C8-CE23F09D333A}"/>
              </a:ext>
            </a:extLst>
          </p:cNvPr>
          <p:cNvSpPr/>
          <p:nvPr/>
        </p:nvSpPr>
        <p:spPr>
          <a:xfrm>
            <a:off x="6029740" y="4510482"/>
            <a:ext cx="1107597" cy="856175"/>
          </a:xfrm>
          <a:custGeom>
            <a:avLst/>
            <a:gdLst>
              <a:gd name="connsiteX0" fmla="*/ 0 w 1912883"/>
              <a:gd name="connsiteY0" fmla="*/ 1008993 h 1008993"/>
              <a:gd name="connsiteX1" fmla="*/ 1912883 w 1912883"/>
              <a:gd name="connsiteY1" fmla="*/ 0 h 1008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12883" h="1008993">
                <a:moveTo>
                  <a:pt x="0" y="1008993"/>
                </a:moveTo>
                <a:cubicBezTo>
                  <a:pt x="530772" y="507124"/>
                  <a:pt x="1061545" y="5255"/>
                  <a:pt x="1912883" y="0"/>
                </a:cubicBezTo>
              </a:path>
            </a:pathLst>
          </a:custGeom>
          <a:ln w="28575"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BDE6745-37B3-FF22-D27C-463BB57027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338295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3" name="Rechte verbindingslijn met pijl 2">
            <a:extLst>
              <a:ext uri="{FF2B5EF4-FFF2-40B4-BE49-F238E27FC236}">
                <a16:creationId xmlns:a16="http://schemas.microsoft.com/office/drawing/2014/main" id="{491D5820-8B35-E4D7-3795-01E1ABFD9274}"/>
              </a:ext>
            </a:extLst>
          </p:cNvPr>
          <p:cNvCxnSpPr>
            <a:cxnSpLocks/>
          </p:cNvCxnSpPr>
          <p:nvPr/>
        </p:nvCxnSpPr>
        <p:spPr>
          <a:xfrm flipV="1">
            <a:off x="6096000" y="2146852"/>
            <a:ext cx="0" cy="2671731"/>
          </a:xfrm>
          <a:prstGeom prst="straightConnector1">
            <a:avLst/>
          </a:prstGeom>
          <a:ln w="28575"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met pijl 4">
            <a:extLst>
              <a:ext uri="{FF2B5EF4-FFF2-40B4-BE49-F238E27FC236}">
                <a16:creationId xmlns:a16="http://schemas.microsoft.com/office/drawing/2014/main" id="{73EE5B09-2317-B52F-F705-77203DC6622F}"/>
              </a:ext>
            </a:extLst>
          </p:cNvPr>
          <p:cNvCxnSpPr>
            <a:cxnSpLocks/>
          </p:cNvCxnSpPr>
          <p:nvPr/>
        </p:nvCxnSpPr>
        <p:spPr>
          <a:xfrm flipV="1">
            <a:off x="6162261" y="2989690"/>
            <a:ext cx="1176793" cy="2035534"/>
          </a:xfrm>
          <a:prstGeom prst="straightConnector1">
            <a:avLst/>
          </a:prstGeom>
          <a:ln w="28575"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Boog 5">
            <a:extLst>
              <a:ext uri="{FF2B5EF4-FFF2-40B4-BE49-F238E27FC236}">
                <a16:creationId xmlns:a16="http://schemas.microsoft.com/office/drawing/2014/main" id="{00D83C0A-2877-E02A-EEE3-25B798E1B11B}"/>
              </a:ext>
            </a:extLst>
          </p:cNvPr>
          <p:cNvSpPr/>
          <p:nvPr/>
        </p:nvSpPr>
        <p:spPr>
          <a:xfrm rot="19016664">
            <a:off x="5373921" y="5100791"/>
            <a:ext cx="1262062" cy="1103587"/>
          </a:xfrm>
          <a:prstGeom prst="arc">
            <a:avLst>
              <a:gd name="adj1" fmla="val 15226081"/>
              <a:gd name="adj2" fmla="val 0"/>
            </a:avLst>
          </a:prstGeom>
          <a:ln w="28575"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CFC65D8F-C50D-B93F-F471-3FB2CEFA4449}"/>
              </a:ext>
            </a:extLst>
          </p:cNvPr>
          <p:cNvSpPr txBox="1"/>
          <p:nvPr/>
        </p:nvSpPr>
        <p:spPr>
          <a:xfrm rot="19796498">
            <a:off x="4227050" y="1172984"/>
            <a:ext cx="12422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cap="small">
                <a:latin typeface="Arial Narrow" panose="020B0606020202030204" pitchFamily="34" charset="0"/>
              </a:rPr>
              <a:t>strategie</a:t>
            </a:r>
            <a:endParaRPr lang="nl-NL" sz="1200" cap="small">
              <a:latin typeface="Arial Narrow" panose="020B0606020202030204" pitchFamily="34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AD1B365-8A34-2921-57BB-29141BC4A628}"/>
              </a:ext>
            </a:extLst>
          </p:cNvPr>
          <p:cNvSpPr txBox="1"/>
          <p:nvPr/>
        </p:nvSpPr>
        <p:spPr>
          <a:xfrm rot="1760640">
            <a:off x="6548106" y="1047222"/>
            <a:ext cx="1581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cap="small">
                <a:latin typeface="Arial Narrow" panose="020B0606020202030204" pitchFamily="34" charset="0"/>
              </a:rPr>
              <a:t>verantwoordelijk-heden (rasci)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B05537FE-D47F-9C0B-7EC2-FF04178C2D90}"/>
              </a:ext>
            </a:extLst>
          </p:cNvPr>
          <p:cNvSpPr txBox="1"/>
          <p:nvPr/>
        </p:nvSpPr>
        <p:spPr>
          <a:xfrm>
            <a:off x="8047600" y="3268446"/>
            <a:ext cx="12422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cap="small">
                <a:latin typeface="Arial Narrow" panose="020B0606020202030204" pitchFamily="34" charset="0"/>
              </a:rPr>
              <a:t>resultaten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450B13F9-8E4F-85B5-A8D6-0D5B55150139}"/>
              </a:ext>
            </a:extLst>
          </p:cNvPr>
          <p:cNvSpPr txBox="1"/>
          <p:nvPr/>
        </p:nvSpPr>
        <p:spPr>
          <a:xfrm rot="19800000">
            <a:off x="6745016" y="5338842"/>
            <a:ext cx="124220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cap="small">
                <a:latin typeface="Arial Narrow" panose="020B0606020202030204" pitchFamily="34" charset="0"/>
              </a:rPr>
              <a:t>periodieke</a:t>
            </a:r>
            <a:r>
              <a:rPr lang="nl-NL" sz="1200">
                <a:latin typeface="Arial Narrow" panose="020B0606020202030204" pitchFamily="34" charset="0"/>
              </a:rPr>
              <a:t> </a:t>
            </a:r>
            <a:r>
              <a:rPr lang="nl-NL" sz="1400" cap="small">
                <a:latin typeface="Arial Narrow" panose="020B0606020202030204" pitchFamily="34" charset="0"/>
              </a:rPr>
              <a:t>rapportages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690DC2B9-9621-B60C-1021-4AAC15FCB447}"/>
              </a:ext>
            </a:extLst>
          </p:cNvPr>
          <p:cNvSpPr txBox="1"/>
          <p:nvPr/>
        </p:nvSpPr>
        <p:spPr>
          <a:xfrm rot="1863090">
            <a:off x="4257382" y="5302747"/>
            <a:ext cx="1242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cap="small">
                <a:latin typeface="Arial Narrow" panose="020B0606020202030204" pitchFamily="34" charset="0"/>
              </a:rPr>
              <a:t>jaar-</a:t>
            </a:r>
          </a:p>
          <a:p>
            <a:pPr algn="ctr"/>
            <a:r>
              <a:rPr lang="nl-NL" sz="1400" cap="small">
                <a:latin typeface="Arial Narrow" panose="020B0606020202030204" pitchFamily="34" charset="0"/>
              </a:rPr>
              <a:t>rapportage</a:t>
            </a:r>
            <a:endParaRPr lang="nl-NL" sz="1200" cap="small">
              <a:latin typeface="Arial Narrow" panose="020B0606020202030204" pitchFamily="34" charset="0"/>
            </a:endParaRP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A9D38D0-606E-97CC-027F-A6E0EE1052B0}"/>
              </a:ext>
            </a:extLst>
          </p:cNvPr>
          <p:cNvSpPr txBox="1"/>
          <p:nvPr/>
        </p:nvSpPr>
        <p:spPr>
          <a:xfrm>
            <a:off x="3229169" y="3328828"/>
            <a:ext cx="12422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cap="small">
                <a:latin typeface="Arial Narrow" panose="020B0606020202030204" pitchFamily="34" charset="0"/>
              </a:rPr>
              <a:t>conclusies</a:t>
            </a:r>
          </a:p>
        </p:txBody>
      </p:sp>
    </p:spTree>
    <p:extLst>
      <p:ext uri="{BB962C8B-B14F-4D97-AF65-F5344CB8AC3E}">
        <p14:creationId xmlns:p14="http://schemas.microsoft.com/office/powerpoint/2010/main" val="282569823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29</Words>
  <Application>Microsoft Macintosh PowerPoint</Application>
  <PresentationFormat>Breedbeeld</PresentationFormat>
  <Paragraphs>20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Ouke Pijl</dc:creator>
  <cp:lastModifiedBy>Maud Notten</cp:lastModifiedBy>
  <cp:revision>12</cp:revision>
  <dcterms:created xsi:type="dcterms:W3CDTF">2022-07-18T08:52:41Z</dcterms:created>
  <dcterms:modified xsi:type="dcterms:W3CDTF">2022-10-18T11:28:14Z</dcterms:modified>
</cp:coreProperties>
</file>