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44203-44F9-3D43-A42C-F246953B7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F0216-CEB8-9B4C-B52B-339930D73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D0CCD3-2864-6F4F-AF92-5C2A683AD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DF920A-2D8C-7A4D-9B86-8DD0406FD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B3E72B-AB28-4D4F-844B-11B75A29C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844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03A6-8D7B-C04E-A308-0C7B16DB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71B736-C6F6-1043-AF48-7235FBB9E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F0ADDD-AA01-6F46-B2B0-F1A0E9E2D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4F7B6B-0217-414F-B3AC-4B4C9C218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D48D61-ECF4-6840-A6B9-D88AE355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06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9C37636-7FC7-0D44-98BD-E3B8874F36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113060C-22F2-C44C-866A-C54F7972C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43FD3C-B9BE-154B-B93B-B20EE74FC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0C11A4-11AA-6B4D-AA70-5C47D8AB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69C267-66FF-184B-85A6-35E9F696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3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75EC60-661B-2047-8F64-C1A700109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BBEAE5-714E-A744-A45E-AF2E0EF6F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AEEFEF-0310-1246-8959-4C820975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63D23C-29E7-734B-A156-88659B9F9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3BA89F-0588-FA4C-838F-63950D93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24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D4785-CD35-5A4E-A14D-0D9E53D3E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83D3361-1AFC-1A4D-AA23-391A78FC5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810367-BAA3-5B4F-B30A-F6EACC4A2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1E0B75-3E1E-7744-BE0E-EEFE47AB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04DC37-A11E-E040-B9F8-7EC0B17C2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12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1544FE-3FD2-D64D-85C8-8B67D0ED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D5C922-14CE-4E44-8202-2D065ECEEC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65FE66C-2074-E549-A017-DBB48F5D4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086C5FD-B6AC-5C4F-B173-57CA8DF8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A0662C-EFA6-5A41-B4B9-A878B5AFC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F4B5EE-495E-6649-8E7D-512DF26C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27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87BF6-C830-D748-A198-7FF81B751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A4B20E-0966-2144-ADA3-37C5C3602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69CA41F-DEA9-8F4C-A055-5391EB063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28E74CC-F1E8-8446-BFBE-0BF768EAB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FCA36D5-D672-C548-95C6-B703449DC2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FA771EF-0910-E24B-8AED-427D4D3B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80F713D-3100-2D48-B065-4BEBC7B8A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F76FC59-B209-714D-B553-62E5FEC73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352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6C338-DB9A-FE47-9ACD-A5ED08861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70A0436-18ED-F140-92C0-3EB034B43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93CD18-B633-2540-A159-32AE13B3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51F222F-5101-0E46-AE9E-2CEEA029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6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DFC7734-B22A-654C-9BE8-2145F015A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83D5D05-9287-3643-9E7F-700F7546C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627F0FF-C973-8341-BF29-3B71F8E8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863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5B45B-2534-AD43-9E0B-F87C146EB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E838FC-32B8-AD41-8BE0-3D812CC97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C15A780-8DA3-8344-9092-DEF23E561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359767-7D5C-2542-842F-C9B695D1F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2438E6-5A36-D343-BF20-8833E969C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D0BD912-C726-444B-B1D6-933FFC041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384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EE4A4C-A4FC-2241-A5EF-BDD8670F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57BB1CF-187C-0049-9BB5-E10D2D77E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C5C4148-0E08-ED44-AA4C-D83CBCF28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714F5E-F6B5-7E4A-9666-2786F900E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53BFAA-2DF0-7D4A-AE98-F13CCC96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E905C09-A901-F74E-A399-9DCDAE1C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97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0B0473C-21E5-E342-A86B-8CD611C8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B99868-9C25-B944-BB5E-ACC7C6523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02CB9E-C4A5-0A43-A13E-484192F12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8E77E-9758-FA4D-8282-9976450DC5AA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D10022-6412-5B4C-BC26-3AA6FE189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997C31-5506-6346-8130-292BA1384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1342-70D5-D74A-8E67-FF40ED00C7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14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ankwatching.com/archive/2020/01/13/presentatie-overtuig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47D6575-0B06-40B2-9D0F-298202F6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Arc 48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C218CC9-F8BC-6C4E-A1FE-64333ECC1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818" y="1370171"/>
            <a:ext cx="5085580" cy="2387600"/>
          </a:xfrm>
        </p:spPr>
        <p:txBody>
          <a:bodyPr>
            <a:normAutofit/>
          </a:bodyPr>
          <a:lstStyle/>
          <a:p>
            <a:pPr algn="l"/>
            <a:r>
              <a:rPr lang="nl-NL">
                <a:solidFill>
                  <a:schemeClr val="bg1"/>
                </a:solidFill>
              </a:rPr>
              <a:t>Titel Bijeenkomst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7E54FF-2241-F745-A370-BB4BA2C8E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18" y="3849845"/>
            <a:ext cx="5085580" cy="1881751"/>
          </a:xfrm>
        </p:spPr>
        <p:txBody>
          <a:bodyPr>
            <a:normAutofit/>
          </a:bodyPr>
          <a:lstStyle/>
          <a:p>
            <a:pPr algn="l"/>
            <a:r>
              <a:rPr lang="nl-NL">
                <a:solidFill>
                  <a:schemeClr val="bg1"/>
                </a:solidFill>
              </a:rPr>
              <a:t>Datum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9802" y="832686"/>
            <a:ext cx="1104943" cy="10749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B95A20DA-60BA-BE4F-802D-989D428CED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"/>
          <a:stretch/>
        </p:blipFill>
        <p:spPr>
          <a:xfrm>
            <a:off x="6520859" y="795510"/>
            <a:ext cx="5137520" cy="5137520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0DA5DB8B-7E5C-4ABC-8069-A9A8806F3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2154" y="4925384"/>
            <a:ext cx="876704" cy="876704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29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8C6944-0072-B74D-812A-B12D515A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F66664-3430-5C4F-BC0C-D7B5A3F64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Hieronder volgen enkele ontwerpsuggesties. </a:t>
            </a:r>
          </a:p>
          <a:p>
            <a:r>
              <a:rPr lang="nl-NL" dirty="0"/>
              <a:t>Je kunt ze in deze volgorde gebruiken.</a:t>
            </a:r>
          </a:p>
          <a:p>
            <a:r>
              <a:rPr lang="nl-NL" dirty="0"/>
              <a:t>Of je kiest er een of meer en wisselt deze af.</a:t>
            </a:r>
          </a:p>
          <a:p>
            <a:r>
              <a:rPr lang="nl-NL"/>
              <a:t>Inspiratie nodig? Bekijk </a:t>
            </a:r>
            <a:r>
              <a:rPr lang="nl-NL" dirty="0"/>
              <a:t>deze tips: </a:t>
            </a:r>
            <a:r>
              <a:rPr lang="nl-NL" dirty="0">
                <a:hlinkClick r:id="rId2"/>
              </a:rPr>
              <a:t>https://www.frankwatching.com/archive/2020/01/13/presentatie-overtuigen/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7379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C9E58E8-2E30-D242-AACE-A43172F4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E13849-0BBB-D541-89DB-A7F2744A9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27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8ABC83-5FB1-2A42-8C75-20953E56D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endParaRPr lang="en-US" sz="6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460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949246-72FB-F946-BA56-E522924C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C285CD-E76C-F54F-A030-FA5FB34CC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41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52FBC74-0639-494B-8134-786DA9F90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B890B6-3291-584D-B939-2145CE33F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0152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49</Words>
  <Application>Microsoft Macintosh PowerPoint</Application>
  <PresentationFormat>Breedbeeld</PresentationFormat>
  <Paragraphs>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Titel Bijeenkomst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Bijeenkomst</dc:title>
  <dc:creator>Maud Notten</dc:creator>
  <cp:lastModifiedBy>Maud Notten</cp:lastModifiedBy>
  <cp:revision>2</cp:revision>
  <dcterms:created xsi:type="dcterms:W3CDTF">2020-11-10T10:03:10Z</dcterms:created>
  <dcterms:modified xsi:type="dcterms:W3CDTF">2020-11-10T10:16:33Z</dcterms:modified>
</cp:coreProperties>
</file>