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83" r:id="rId5"/>
    <p:sldId id="1123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06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1737E70-E6CE-AAD4-E6C1-7671281DD9DB}" name="Ronald Stevens" initials="RS" userId="Ronald Stevens" providerId="None"/>
  <p188:author id="{0CC5B0B0-9D79-10BA-105E-FF2AFBB14150}" name="Ronald Stevens" initials="RS" userId="1f0d944de02208f6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80" y="96"/>
      </p:cViewPr>
      <p:guideLst>
        <p:guide orient="horz" pos="2160"/>
        <p:guide pos="5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ald Stevens" userId="1133d502-e9a4-406a-a950-812ff7fdd139" providerId="ADAL" clId="{1D8DEAA9-5775-48EC-8698-4EFAB48F5E17}"/>
    <pc:docChg chg="delSld modSld delMainMaster">
      <pc:chgData name="Ronald Stevens" userId="1133d502-e9a4-406a-a950-812ff7fdd139" providerId="ADAL" clId="{1D8DEAA9-5775-48EC-8698-4EFAB48F5E17}" dt="2022-11-09T20:10:46.041" v="11" actId="20577"/>
      <pc:docMkLst>
        <pc:docMk/>
      </pc:docMkLst>
      <pc:sldChg chg="del">
        <pc:chgData name="Ronald Stevens" userId="1133d502-e9a4-406a-a950-812ff7fdd139" providerId="ADAL" clId="{1D8DEAA9-5775-48EC-8698-4EFAB48F5E17}" dt="2022-11-09T20:10:37.244" v="3" actId="47"/>
        <pc:sldMkLst>
          <pc:docMk/>
          <pc:sldMk cId="887065142" sldId="257"/>
        </pc:sldMkLst>
      </pc:sldChg>
      <pc:sldChg chg="del">
        <pc:chgData name="Ronald Stevens" userId="1133d502-e9a4-406a-a950-812ff7fdd139" providerId="ADAL" clId="{1D8DEAA9-5775-48EC-8698-4EFAB48F5E17}" dt="2022-11-09T20:10:35.019" v="2" actId="47"/>
        <pc:sldMkLst>
          <pc:docMk/>
          <pc:sldMk cId="2104576607" sldId="258"/>
        </pc:sldMkLst>
      </pc:sldChg>
      <pc:sldChg chg="del">
        <pc:chgData name="Ronald Stevens" userId="1133d502-e9a4-406a-a950-812ff7fdd139" providerId="ADAL" clId="{1D8DEAA9-5775-48EC-8698-4EFAB48F5E17}" dt="2022-11-09T20:10:35.019" v="2" actId="47"/>
        <pc:sldMkLst>
          <pc:docMk/>
          <pc:sldMk cId="1754045130" sldId="265"/>
        </pc:sldMkLst>
      </pc:sldChg>
      <pc:sldChg chg="del">
        <pc:chgData name="Ronald Stevens" userId="1133d502-e9a4-406a-a950-812ff7fdd139" providerId="ADAL" clId="{1D8DEAA9-5775-48EC-8698-4EFAB48F5E17}" dt="2022-11-09T20:10:35.019" v="2" actId="47"/>
        <pc:sldMkLst>
          <pc:docMk/>
          <pc:sldMk cId="3804335219" sldId="266"/>
        </pc:sldMkLst>
      </pc:sldChg>
      <pc:sldChg chg="del">
        <pc:chgData name="Ronald Stevens" userId="1133d502-e9a4-406a-a950-812ff7fdd139" providerId="ADAL" clId="{1D8DEAA9-5775-48EC-8698-4EFAB48F5E17}" dt="2022-11-09T20:10:35.019" v="2" actId="47"/>
        <pc:sldMkLst>
          <pc:docMk/>
          <pc:sldMk cId="4215982565" sldId="267"/>
        </pc:sldMkLst>
      </pc:sldChg>
      <pc:sldChg chg="del">
        <pc:chgData name="Ronald Stevens" userId="1133d502-e9a4-406a-a950-812ff7fdd139" providerId="ADAL" clId="{1D8DEAA9-5775-48EC-8698-4EFAB48F5E17}" dt="2022-11-09T20:10:35.019" v="2" actId="47"/>
        <pc:sldMkLst>
          <pc:docMk/>
          <pc:sldMk cId="3399264863" sldId="268"/>
        </pc:sldMkLst>
      </pc:sldChg>
      <pc:sldChg chg="del">
        <pc:chgData name="Ronald Stevens" userId="1133d502-e9a4-406a-a950-812ff7fdd139" providerId="ADAL" clId="{1D8DEAA9-5775-48EC-8698-4EFAB48F5E17}" dt="2022-11-09T20:10:35.019" v="2" actId="47"/>
        <pc:sldMkLst>
          <pc:docMk/>
          <pc:sldMk cId="1072687781" sldId="269"/>
        </pc:sldMkLst>
      </pc:sldChg>
      <pc:sldChg chg="del">
        <pc:chgData name="Ronald Stevens" userId="1133d502-e9a4-406a-a950-812ff7fdd139" providerId="ADAL" clId="{1D8DEAA9-5775-48EC-8698-4EFAB48F5E17}" dt="2022-11-09T20:10:35.019" v="2" actId="47"/>
        <pc:sldMkLst>
          <pc:docMk/>
          <pc:sldMk cId="3626450378" sldId="272"/>
        </pc:sldMkLst>
      </pc:sldChg>
      <pc:sldChg chg="del">
        <pc:chgData name="Ronald Stevens" userId="1133d502-e9a4-406a-a950-812ff7fdd139" providerId="ADAL" clId="{1D8DEAA9-5775-48EC-8698-4EFAB48F5E17}" dt="2022-11-09T20:10:35.019" v="2" actId="47"/>
        <pc:sldMkLst>
          <pc:docMk/>
          <pc:sldMk cId="2299263434" sldId="276"/>
        </pc:sldMkLst>
      </pc:sldChg>
      <pc:sldChg chg="del">
        <pc:chgData name="Ronald Stevens" userId="1133d502-e9a4-406a-a950-812ff7fdd139" providerId="ADAL" clId="{1D8DEAA9-5775-48EC-8698-4EFAB48F5E17}" dt="2022-11-09T20:10:35.019" v="2" actId="47"/>
        <pc:sldMkLst>
          <pc:docMk/>
          <pc:sldMk cId="3172821553" sldId="277"/>
        </pc:sldMkLst>
      </pc:sldChg>
      <pc:sldChg chg="del">
        <pc:chgData name="Ronald Stevens" userId="1133d502-e9a4-406a-a950-812ff7fdd139" providerId="ADAL" clId="{1D8DEAA9-5775-48EC-8698-4EFAB48F5E17}" dt="2022-11-09T20:10:35.019" v="2" actId="47"/>
        <pc:sldMkLst>
          <pc:docMk/>
          <pc:sldMk cId="2323237261" sldId="278"/>
        </pc:sldMkLst>
      </pc:sldChg>
      <pc:sldChg chg="del">
        <pc:chgData name="Ronald Stevens" userId="1133d502-e9a4-406a-a950-812ff7fdd139" providerId="ADAL" clId="{1D8DEAA9-5775-48EC-8698-4EFAB48F5E17}" dt="2022-11-09T20:10:35.019" v="2" actId="47"/>
        <pc:sldMkLst>
          <pc:docMk/>
          <pc:sldMk cId="2075956007" sldId="279"/>
        </pc:sldMkLst>
      </pc:sldChg>
      <pc:sldChg chg="del">
        <pc:chgData name="Ronald Stevens" userId="1133d502-e9a4-406a-a950-812ff7fdd139" providerId="ADAL" clId="{1D8DEAA9-5775-48EC-8698-4EFAB48F5E17}" dt="2022-11-09T20:10:26.950" v="0" actId="47"/>
        <pc:sldMkLst>
          <pc:docMk/>
          <pc:sldMk cId="2257383697" sldId="280"/>
        </pc:sldMkLst>
      </pc:sldChg>
      <pc:sldChg chg="del">
        <pc:chgData name="Ronald Stevens" userId="1133d502-e9a4-406a-a950-812ff7fdd139" providerId="ADAL" clId="{1D8DEAA9-5775-48EC-8698-4EFAB48F5E17}" dt="2022-11-09T20:10:26.950" v="0" actId="47"/>
        <pc:sldMkLst>
          <pc:docMk/>
          <pc:sldMk cId="959367494" sldId="282"/>
        </pc:sldMkLst>
      </pc:sldChg>
      <pc:sldChg chg="modSp mod">
        <pc:chgData name="Ronald Stevens" userId="1133d502-e9a4-406a-a950-812ff7fdd139" providerId="ADAL" clId="{1D8DEAA9-5775-48EC-8698-4EFAB48F5E17}" dt="2022-11-09T20:10:46.041" v="11" actId="20577"/>
        <pc:sldMkLst>
          <pc:docMk/>
          <pc:sldMk cId="2184911387" sldId="283"/>
        </pc:sldMkLst>
        <pc:spChg chg="mod">
          <ac:chgData name="Ronald Stevens" userId="1133d502-e9a4-406a-a950-812ff7fdd139" providerId="ADAL" clId="{1D8DEAA9-5775-48EC-8698-4EFAB48F5E17}" dt="2022-11-09T20:10:46.041" v="11" actId="20577"/>
          <ac:spMkLst>
            <pc:docMk/>
            <pc:sldMk cId="2184911387" sldId="283"/>
            <ac:spMk id="2" creationId="{00000000-0000-0000-0000-000000000000}"/>
          </ac:spMkLst>
        </pc:spChg>
      </pc:sldChg>
      <pc:sldChg chg="del">
        <pc:chgData name="Ronald Stevens" userId="1133d502-e9a4-406a-a950-812ff7fdd139" providerId="ADAL" clId="{1D8DEAA9-5775-48EC-8698-4EFAB48F5E17}" dt="2022-11-09T20:10:35.019" v="2" actId="47"/>
        <pc:sldMkLst>
          <pc:docMk/>
          <pc:sldMk cId="690527854" sldId="290"/>
        </pc:sldMkLst>
      </pc:sldChg>
      <pc:sldChg chg="del">
        <pc:chgData name="Ronald Stevens" userId="1133d502-e9a4-406a-a950-812ff7fdd139" providerId="ADAL" clId="{1D8DEAA9-5775-48EC-8698-4EFAB48F5E17}" dt="2022-11-09T20:10:35.019" v="2" actId="47"/>
        <pc:sldMkLst>
          <pc:docMk/>
          <pc:sldMk cId="1337936011" sldId="1117"/>
        </pc:sldMkLst>
      </pc:sldChg>
      <pc:sldChg chg="del">
        <pc:chgData name="Ronald Stevens" userId="1133d502-e9a4-406a-a950-812ff7fdd139" providerId="ADAL" clId="{1D8DEAA9-5775-48EC-8698-4EFAB48F5E17}" dt="2022-11-09T20:10:29.729" v="1" actId="47"/>
        <pc:sldMkLst>
          <pc:docMk/>
          <pc:sldMk cId="2753161840" sldId="1122"/>
        </pc:sldMkLst>
      </pc:sldChg>
      <pc:sldMasterChg chg="delSldLayout">
        <pc:chgData name="Ronald Stevens" userId="1133d502-e9a4-406a-a950-812ff7fdd139" providerId="ADAL" clId="{1D8DEAA9-5775-48EC-8698-4EFAB48F5E17}" dt="2022-11-09T20:10:35.019" v="2" actId="47"/>
        <pc:sldMasterMkLst>
          <pc:docMk/>
          <pc:sldMasterMk cId="1510213831" sldId="2147483648"/>
        </pc:sldMasterMkLst>
        <pc:sldLayoutChg chg="del">
          <pc:chgData name="Ronald Stevens" userId="1133d502-e9a4-406a-a950-812ff7fdd139" providerId="ADAL" clId="{1D8DEAA9-5775-48EC-8698-4EFAB48F5E17}" dt="2022-11-09T20:10:35.019" v="2" actId="47"/>
          <pc:sldLayoutMkLst>
            <pc:docMk/>
            <pc:sldMasterMk cId="1510213831" sldId="2147483648"/>
            <pc:sldLayoutMk cId="740749924" sldId="2147483665"/>
          </pc:sldLayoutMkLst>
        </pc:sldLayoutChg>
      </pc:sldMasterChg>
      <pc:sldMasterChg chg="del delSldLayout">
        <pc:chgData name="Ronald Stevens" userId="1133d502-e9a4-406a-a950-812ff7fdd139" providerId="ADAL" clId="{1D8DEAA9-5775-48EC-8698-4EFAB48F5E17}" dt="2022-11-09T20:10:35.019" v="2" actId="47"/>
        <pc:sldMasterMkLst>
          <pc:docMk/>
          <pc:sldMasterMk cId="2250217200" sldId="2147483666"/>
        </pc:sldMasterMkLst>
        <pc:sldLayoutChg chg="del">
          <pc:chgData name="Ronald Stevens" userId="1133d502-e9a4-406a-a950-812ff7fdd139" providerId="ADAL" clId="{1D8DEAA9-5775-48EC-8698-4EFAB48F5E17}" dt="2022-11-09T20:10:35.019" v="2" actId="47"/>
          <pc:sldLayoutMkLst>
            <pc:docMk/>
            <pc:sldMasterMk cId="2250217200" sldId="2147483666"/>
            <pc:sldLayoutMk cId="2613999352" sldId="2147483667"/>
          </pc:sldLayoutMkLst>
        </pc:sldLayoutChg>
        <pc:sldLayoutChg chg="del">
          <pc:chgData name="Ronald Stevens" userId="1133d502-e9a4-406a-a950-812ff7fdd139" providerId="ADAL" clId="{1D8DEAA9-5775-48EC-8698-4EFAB48F5E17}" dt="2022-11-09T20:10:35.019" v="2" actId="47"/>
          <pc:sldLayoutMkLst>
            <pc:docMk/>
            <pc:sldMasterMk cId="2250217200" sldId="2147483666"/>
            <pc:sldLayoutMk cId="1272932920" sldId="2147483668"/>
          </pc:sldLayoutMkLst>
        </pc:sldLayoutChg>
        <pc:sldLayoutChg chg="del">
          <pc:chgData name="Ronald Stevens" userId="1133d502-e9a4-406a-a950-812ff7fdd139" providerId="ADAL" clId="{1D8DEAA9-5775-48EC-8698-4EFAB48F5E17}" dt="2022-11-09T20:10:35.019" v="2" actId="47"/>
          <pc:sldLayoutMkLst>
            <pc:docMk/>
            <pc:sldMasterMk cId="2250217200" sldId="2147483666"/>
            <pc:sldLayoutMk cId="4247491242" sldId="2147483669"/>
          </pc:sldLayoutMkLst>
        </pc:sldLayoutChg>
        <pc:sldLayoutChg chg="del">
          <pc:chgData name="Ronald Stevens" userId="1133d502-e9a4-406a-a950-812ff7fdd139" providerId="ADAL" clId="{1D8DEAA9-5775-48EC-8698-4EFAB48F5E17}" dt="2022-11-09T20:10:35.019" v="2" actId="47"/>
          <pc:sldLayoutMkLst>
            <pc:docMk/>
            <pc:sldMasterMk cId="2250217200" sldId="2147483666"/>
            <pc:sldLayoutMk cId="3939190250" sldId="2147483670"/>
          </pc:sldLayoutMkLst>
        </pc:sldLayoutChg>
        <pc:sldLayoutChg chg="del">
          <pc:chgData name="Ronald Stevens" userId="1133d502-e9a4-406a-a950-812ff7fdd139" providerId="ADAL" clId="{1D8DEAA9-5775-48EC-8698-4EFAB48F5E17}" dt="2022-11-09T20:10:35.019" v="2" actId="47"/>
          <pc:sldLayoutMkLst>
            <pc:docMk/>
            <pc:sldMasterMk cId="2250217200" sldId="2147483666"/>
            <pc:sldLayoutMk cId="2614258295" sldId="2147483671"/>
          </pc:sldLayoutMkLst>
        </pc:sldLayoutChg>
        <pc:sldLayoutChg chg="del">
          <pc:chgData name="Ronald Stevens" userId="1133d502-e9a4-406a-a950-812ff7fdd139" providerId="ADAL" clId="{1D8DEAA9-5775-48EC-8698-4EFAB48F5E17}" dt="2022-11-09T20:10:35.019" v="2" actId="47"/>
          <pc:sldLayoutMkLst>
            <pc:docMk/>
            <pc:sldMasterMk cId="2250217200" sldId="2147483666"/>
            <pc:sldLayoutMk cId="1537399020" sldId="2147483672"/>
          </pc:sldLayoutMkLst>
        </pc:sldLayoutChg>
        <pc:sldLayoutChg chg="del">
          <pc:chgData name="Ronald Stevens" userId="1133d502-e9a4-406a-a950-812ff7fdd139" providerId="ADAL" clId="{1D8DEAA9-5775-48EC-8698-4EFAB48F5E17}" dt="2022-11-09T20:10:35.019" v="2" actId="47"/>
          <pc:sldLayoutMkLst>
            <pc:docMk/>
            <pc:sldMasterMk cId="2250217200" sldId="2147483666"/>
            <pc:sldLayoutMk cId="3502135392" sldId="2147483673"/>
          </pc:sldLayoutMkLst>
        </pc:sldLayoutChg>
        <pc:sldLayoutChg chg="del">
          <pc:chgData name="Ronald Stevens" userId="1133d502-e9a4-406a-a950-812ff7fdd139" providerId="ADAL" clId="{1D8DEAA9-5775-48EC-8698-4EFAB48F5E17}" dt="2022-11-09T20:10:35.019" v="2" actId="47"/>
          <pc:sldLayoutMkLst>
            <pc:docMk/>
            <pc:sldMasterMk cId="2250217200" sldId="2147483666"/>
            <pc:sldLayoutMk cId="1902440335" sldId="2147483674"/>
          </pc:sldLayoutMkLst>
        </pc:sldLayoutChg>
        <pc:sldLayoutChg chg="del">
          <pc:chgData name="Ronald Stevens" userId="1133d502-e9a4-406a-a950-812ff7fdd139" providerId="ADAL" clId="{1D8DEAA9-5775-48EC-8698-4EFAB48F5E17}" dt="2022-11-09T20:10:35.019" v="2" actId="47"/>
          <pc:sldLayoutMkLst>
            <pc:docMk/>
            <pc:sldMasterMk cId="2250217200" sldId="2147483666"/>
            <pc:sldLayoutMk cId="3425451159" sldId="2147483675"/>
          </pc:sldLayoutMkLst>
        </pc:sldLayoutChg>
        <pc:sldLayoutChg chg="del">
          <pc:chgData name="Ronald Stevens" userId="1133d502-e9a4-406a-a950-812ff7fdd139" providerId="ADAL" clId="{1D8DEAA9-5775-48EC-8698-4EFAB48F5E17}" dt="2022-11-09T20:10:35.019" v="2" actId="47"/>
          <pc:sldLayoutMkLst>
            <pc:docMk/>
            <pc:sldMasterMk cId="2250217200" sldId="2147483666"/>
            <pc:sldLayoutMk cId="1731921894" sldId="2147483676"/>
          </pc:sldLayoutMkLst>
        </pc:sldLayoutChg>
        <pc:sldLayoutChg chg="del">
          <pc:chgData name="Ronald Stevens" userId="1133d502-e9a4-406a-a950-812ff7fdd139" providerId="ADAL" clId="{1D8DEAA9-5775-48EC-8698-4EFAB48F5E17}" dt="2022-11-09T20:10:35.019" v="2" actId="47"/>
          <pc:sldLayoutMkLst>
            <pc:docMk/>
            <pc:sldMasterMk cId="2250217200" sldId="2147483666"/>
            <pc:sldLayoutMk cId="2844047846" sldId="2147483677"/>
          </pc:sldLayoutMkLst>
        </pc:sldLayoutChg>
        <pc:sldLayoutChg chg="del">
          <pc:chgData name="Ronald Stevens" userId="1133d502-e9a4-406a-a950-812ff7fdd139" providerId="ADAL" clId="{1D8DEAA9-5775-48EC-8698-4EFAB48F5E17}" dt="2022-11-09T20:10:35.019" v="2" actId="47"/>
          <pc:sldLayoutMkLst>
            <pc:docMk/>
            <pc:sldMasterMk cId="2250217200" sldId="2147483666"/>
            <pc:sldLayoutMk cId="3341135717" sldId="2147483678"/>
          </pc:sldLayoutMkLst>
        </pc:sldLayoutChg>
        <pc:sldLayoutChg chg="del">
          <pc:chgData name="Ronald Stevens" userId="1133d502-e9a4-406a-a950-812ff7fdd139" providerId="ADAL" clId="{1D8DEAA9-5775-48EC-8698-4EFAB48F5E17}" dt="2022-11-09T20:10:35.019" v="2" actId="47"/>
          <pc:sldLayoutMkLst>
            <pc:docMk/>
            <pc:sldMasterMk cId="2250217200" sldId="2147483666"/>
            <pc:sldLayoutMk cId="3884820128" sldId="2147483679"/>
          </pc:sldLayoutMkLst>
        </pc:sldLayoutChg>
        <pc:sldLayoutChg chg="del">
          <pc:chgData name="Ronald Stevens" userId="1133d502-e9a4-406a-a950-812ff7fdd139" providerId="ADAL" clId="{1D8DEAA9-5775-48EC-8698-4EFAB48F5E17}" dt="2022-11-09T20:10:35.019" v="2" actId="47"/>
          <pc:sldLayoutMkLst>
            <pc:docMk/>
            <pc:sldMasterMk cId="2250217200" sldId="2147483666"/>
            <pc:sldLayoutMk cId="2829588363" sldId="214748368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97140-01B2-4CA8-9DEB-0119F6F103F1}" type="datetimeFigureOut">
              <a:rPr lang="nl-NL" smtClean="0"/>
              <a:t>9-11-2022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E57E1-A23A-4EAC-843E-BDEBEA6617AC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6092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|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ep 4"/>
          <p:cNvGrpSpPr/>
          <p:nvPr userDrawn="1"/>
        </p:nvGrpSpPr>
        <p:grpSpPr>
          <a:xfrm>
            <a:off x="3332581" y="659002"/>
            <a:ext cx="5526838" cy="5539997"/>
            <a:chOff x="3332581" y="659002"/>
            <a:chExt cx="5526838" cy="5539997"/>
          </a:xfrm>
        </p:grpSpPr>
        <p:pic>
          <p:nvPicPr>
            <p:cNvPr id="4" name="Afbeelding 3"/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7593" y="2510558"/>
              <a:ext cx="3533858" cy="1836881"/>
            </a:xfrm>
            <a:prstGeom prst="rect">
              <a:avLst/>
            </a:prstGeom>
          </p:spPr>
        </p:pic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5D8C3063-7AD1-43D1-819F-38D70E722275}"/>
                </a:ext>
              </a:extLst>
            </p:cNvPr>
            <p:cNvSpPr/>
            <p:nvPr userDrawn="1"/>
          </p:nvSpPr>
          <p:spPr>
            <a:xfrm>
              <a:off x="5365145" y="4053704"/>
              <a:ext cx="2347565" cy="137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 dirty="0"/>
            </a:p>
          </p:txBody>
        </p:sp>
        <p:sp>
          <p:nvSpPr>
            <p:cNvPr id="11" name="L-vorm 10">
              <a:extLst>
                <a:ext uri="{FF2B5EF4-FFF2-40B4-BE49-F238E27FC236}">
                  <a16:creationId xmlns:a16="http://schemas.microsoft.com/office/drawing/2014/main" id="{3F698871-32F4-4C64-934C-84532706BE46}"/>
                </a:ext>
              </a:extLst>
            </p:cNvPr>
            <p:cNvSpPr/>
            <p:nvPr userDrawn="1"/>
          </p:nvSpPr>
          <p:spPr>
            <a:xfrm rot="5400000">
              <a:off x="3332582" y="659002"/>
              <a:ext cx="1902691" cy="1902691"/>
            </a:xfrm>
            <a:prstGeom prst="corner">
              <a:avLst>
                <a:gd name="adj1" fmla="val 23781"/>
                <a:gd name="adj2" fmla="val 23819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2" name="L-vorm 11">
              <a:extLst>
                <a:ext uri="{FF2B5EF4-FFF2-40B4-BE49-F238E27FC236}">
                  <a16:creationId xmlns:a16="http://schemas.microsoft.com/office/drawing/2014/main" id="{619D89AB-4EB2-4E2D-BF74-04014C7EA1EB}"/>
                </a:ext>
              </a:extLst>
            </p:cNvPr>
            <p:cNvSpPr/>
            <p:nvPr userDrawn="1"/>
          </p:nvSpPr>
          <p:spPr>
            <a:xfrm rot="10800000">
              <a:off x="6956728" y="659002"/>
              <a:ext cx="1902691" cy="1902691"/>
            </a:xfrm>
            <a:prstGeom prst="corner">
              <a:avLst>
                <a:gd name="adj1" fmla="val 23907"/>
                <a:gd name="adj2" fmla="val 23819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L-vorm 12">
              <a:extLst>
                <a:ext uri="{FF2B5EF4-FFF2-40B4-BE49-F238E27FC236}">
                  <a16:creationId xmlns:a16="http://schemas.microsoft.com/office/drawing/2014/main" id="{12338757-B9FA-41F3-A16A-10CDD3BA7920}"/>
                </a:ext>
              </a:extLst>
            </p:cNvPr>
            <p:cNvSpPr/>
            <p:nvPr userDrawn="1"/>
          </p:nvSpPr>
          <p:spPr>
            <a:xfrm>
              <a:off x="3332581" y="4296308"/>
              <a:ext cx="1902691" cy="1902691"/>
            </a:xfrm>
            <a:prstGeom prst="corner">
              <a:avLst>
                <a:gd name="adj1" fmla="val 23907"/>
                <a:gd name="adj2" fmla="val 23819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L-vorm 13">
              <a:extLst>
                <a:ext uri="{FF2B5EF4-FFF2-40B4-BE49-F238E27FC236}">
                  <a16:creationId xmlns:a16="http://schemas.microsoft.com/office/drawing/2014/main" id="{CA525E22-7F19-4807-AC1F-82FB1DFE509C}"/>
                </a:ext>
              </a:extLst>
            </p:cNvPr>
            <p:cNvSpPr/>
            <p:nvPr userDrawn="1"/>
          </p:nvSpPr>
          <p:spPr>
            <a:xfrm rot="16200000">
              <a:off x="6956728" y="4296307"/>
              <a:ext cx="1902691" cy="1902691"/>
            </a:xfrm>
            <a:prstGeom prst="corner">
              <a:avLst>
                <a:gd name="adj1" fmla="val 23907"/>
                <a:gd name="adj2" fmla="val 23819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</p:spTree>
    <p:extLst>
      <p:ext uri="{BB962C8B-B14F-4D97-AF65-F5344CB8AC3E}">
        <p14:creationId xmlns:p14="http://schemas.microsoft.com/office/powerpoint/2010/main" val="24430144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| 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78DC7DE4-CD39-4718-80BB-3374C0F6BBA2}"/>
              </a:ext>
            </a:extLst>
          </p:cNvPr>
          <p:cNvSpPr/>
          <p:nvPr userDrawn="1"/>
        </p:nvSpPr>
        <p:spPr>
          <a:xfrm>
            <a:off x="0" y="0"/>
            <a:ext cx="12192000" cy="58347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92CA08-4C92-4376-8DA8-46992F0AA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3429000"/>
          </a:xfrm>
        </p:spPr>
        <p:txBody>
          <a:bodyPr anchor="b" anchorCtr="0">
            <a:noAutofit/>
          </a:bodyPr>
          <a:lstStyle>
            <a:lvl1pPr>
              <a:defRPr sz="3600" b="1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BDCF7EE0-B735-460A-862B-9C7FCF45271B}"/>
              </a:ext>
            </a:extLst>
          </p:cNvPr>
          <p:cNvSpPr/>
          <p:nvPr userDrawn="1"/>
        </p:nvSpPr>
        <p:spPr>
          <a:xfrm>
            <a:off x="838200" y="3443735"/>
            <a:ext cx="1731761" cy="1372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dirty="0"/>
          </a:p>
        </p:txBody>
      </p:sp>
      <p:sp>
        <p:nvSpPr>
          <p:cNvPr id="14" name="Ondertitel 2">
            <a:extLst>
              <a:ext uri="{FF2B5EF4-FFF2-40B4-BE49-F238E27FC236}">
                <a16:creationId xmlns:a16="http://schemas.microsoft.com/office/drawing/2014/main" id="{95A6139A-98E1-411D-A758-D597D2C87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885082"/>
            <a:ext cx="10515600" cy="643375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noProof="0"/>
              <a:t>Klik om de ondertitelstijl van het model te bewerken</a:t>
            </a:r>
            <a:endParaRPr lang="nl-NL" noProof="0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1AA400DA-6A40-4693-8F22-493C4EB8EC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23153" y="6196480"/>
            <a:ext cx="1075944" cy="360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352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hoek 15">
            <a:extLst>
              <a:ext uri="{FF2B5EF4-FFF2-40B4-BE49-F238E27FC236}">
                <a16:creationId xmlns:a16="http://schemas.microsoft.com/office/drawing/2014/main" id="{4B63E394-0833-4AF6-B21E-7DE31B69FB85}"/>
              </a:ext>
            </a:extLst>
          </p:cNvPr>
          <p:cNvSpPr/>
          <p:nvPr userDrawn="1"/>
        </p:nvSpPr>
        <p:spPr>
          <a:xfrm>
            <a:off x="0" y="5834743"/>
            <a:ext cx="12192000" cy="10232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374D6A-94B2-416D-AE45-34845B29A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355"/>
            <a:ext cx="10515600" cy="414469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 marL="1080000" indent="-360000">
              <a:buFont typeface="Wingdings" panose="05000000000000000000" pitchFamily="2" charset="2"/>
              <a:buChar char="§"/>
              <a:defRPr sz="1600"/>
            </a:lvl3pPr>
            <a:lvl4pPr marL="680400" indent="-226800">
              <a:lnSpc>
                <a:spcPct val="100000"/>
              </a:lnSpc>
              <a:buFont typeface="Arial" panose="020B0604020202020204" pitchFamily="34" charset="0"/>
              <a:buChar char="•"/>
              <a:defRPr sz="1800"/>
            </a:lvl4pPr>
            <a:lvl5pPr marL="680400" indent="-226800">
              <a:lnSpc>
                <a:spcPct val="100000"/>
              </a:lnSpc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44A1599D-901F-4422-A220-641B1F92A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350"/>
          </a:xfrm>
        </p:spPr>
        <p:txBody>
          <a:bodyPr anchor="ctr" anchorCtr="0">
            <a:noAutofit/>
          </a:bodyPr>
          <a:lstStyle>
            <a:lvl1pPr>
              <a:defRPr sz="28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C6BF2D32-6C53-4871-B640-4202C97ABF34}"/>
              </a:ext>
            </a:extLst>
          </p:cNvPr>
          <p:cNvSpPr/>
          <p:nvPr userDrawn="1"/>
        </p:nvSpPr>
        <p:spPr>
          <a:xfrm>
            <a:off x="929640" y="1157875"/>
            <a:ext cx="1731761" cy="1372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6EEC55C-6238-4694-9AAD-7834A4FD5F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23153" y="6196480"/>
            <a:ext cx="1075944" cy="360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719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88757DDF-7B5C-4FDE-8883-846FBBB36489}"/>
              </a:ext>
            </a:extLst>
          </p:cNvPr>
          <p:cNvSpPr/>
          <p:nvPr userDrawn="1"/>
        </p:nvSpPr>
        <p:spPr>
          <a:xfrm>
            <a:off x="0" y="1295167"/>
            <a:ext cx="12192000" cy="45395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dirty="0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4B63E394-0833-4AF6-B21E-7DE31B69FB85}"/>
              </a:ext>
            </a:extLst>
          </p:cNvPr>
          <p:cNvSpPr/>
          <p:nvPr userDrawn="1"/>
        </p:nvSpPr>
        <p:spPr>
          <a:xfrm>
            <a:off x="0" y="5834743"/>
            <a:ext cx="12192000" cy="10232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374D6A-94B2-416D-AE45-34845B29A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355"/>
            <a:ext cx="10515600" cy="4144697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2000"/>
            </a:lvl1pPr>
            <a:lvl2pPr>
              <a:buClr>
                <a:schemeClr val="accent1">
                  <a:lumMod val="75000"/>
                </a:schemeClr>
              </a:buClr>
              <a:defRPr sz="1800"/>
            </a:lvl2pPr>
            <a:lvl3pPr>
              <a:buClr>
                <a:schemeClr val="accent1">
                  <a:lumMod val="75000"/>
                </a:schemeClr>
              </a:buClr>
              <a:defRPr sz="1600"/>
            </a:lvl3pPr>
            <a:lvl4pPr marL="1371600" indent="0">
              <a:buClr>
                <a:schemeClr val="accent1">
                  <a:lumMod val="75000"/>
                </a:schemeClr>
              </a:buClr>
              <a:buNone/>
              <a:defRPr sz="1600"/>
            </a:lvl4pPr>
            <a:lvl5pPr>
              <a:buClr>
                <a:schemeClr val="accent1">
                  <a:lumMod val="75000"/>
                </a:schemeClr>
              </a:buClr>
              <a:defRPr sz="1400"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44A1599D-901F-4422-A220-641B1F92A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350"/>
          </a:xfrm>
        </p:spPr>
        <p:txBody>
          <a:bodyPr anchor="ctr" anchorCtr="0">
            <a:noAutofit/>
          </a:bodyPr>
          <a:lstStyle>
            <a:lvl1pPr>
              <a:defRPr b="1" baseline="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C6BF2D32-6C53-4871-B640-4202C97ABF34}"/>
              </a:ext>
            </a:extLst>
          </p:cNvPr>
          <p:cNvSpPr/>
          <p:nvPr userDrawn="1"/>
        </p:nvSpPr>
        <p:spPr>
          <a:xfrm>
            <a:off x="929640" y="1157875"/>
            <a:ext cx="1731761" cy="1372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B0F2B17A-6913-4642-A1E2-ADB7D038E0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23153" y="6196480"/>
            <a:ext cx="1075944" cy="360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98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 met tite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4A1599D-901F-4422-A220-641B1F92A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350"/>
          </a:xfrm>
        </p:spPr>
        <p:txBody>
          <a:bodyPr anchor="ctr" anchorCtr="0">
            <a:noAutofit/>
          </a:bodyPr>
          <a:lstStyle>
            <a:lvl1pPr>
              <a:defRPr sz="28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7" name="Tijdelijke aanduiding voor afbeelding 2">
            <a:extLst>
              <a:ext uri="{FF2B5EF4-FFF2-40B4-BE49-F238E27FC236}">
                <a16:creationId xmlns:a16="http://schemas.microsoft.com/office/drawing/2014/main" id="{459BBEDD-3535-4B39-9867-32F50A5714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38200" y="1295168"/>
            <a:ext cx="10515600" cy="55628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18098114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afbeelding 2">
            <a:extLst>
              <a:ext uri="{FF2B5EF4-FFF2-40B4-BE49-F238E27FC236}">
                <a16:creationId xmlns:a16="http://schemas.microsoft.com/office/drawing/2014/main" id="{85E78599-FDAA-40D5-AFF2-F5A61D8C1C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15752921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ro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F752D91-EC7A-4EF7-B792-24CC984476CB}"/>
              </a:ext>
            </a:extLst>
          </p:cNvPr>
          <p:cNvSpPr txBox="1"/>
          <p:nvPr userDrawn="1"/>
        </p:nvSpPr>
        <p:spPr>
          <a:xfrm>
            <a:off x="8245337" y="4031119"/>
            <a:ext cx="2896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www.ecbo.nl</a:t>
            </a:r>
            <a:endParaRPr lang="nl-NL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B9CBF6BF-B119-6E49-98A9-CB03A6BC302F}"/>
              </a:ext>
            </a:extLst>
          </p:cNvPr>
          <p:cNvSpPr/>
          <p:nvPr userDrawn="1"/>
        </p:nvSpPr>
        <p:spPr>
          <a:xfrm>
            <a:off x="9115128" y="3656467"/>
            <a:ext cx="1156920" cy="93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dirty="0"/>
          </a:p>
        </p:txBody>
      </p:sp>
      <p:sp>
        <p:nvSpPr>
          <p:cNvPr id="11" name="L-vorm 10">
            <a:extLst>
              <a:ext uri="{FF2B5EF4-FFF2-40B4-BE49-F238E27FC236}">
                <a16:creationId xmlns:a16="http://schemas.microsoft.com/office/drawing/2014/main" id="{A032345A-4CD8-FE4C-A503-72AC9B81650F}"/>
              </a:ext>
            </a:extLst>
          </p:cNvPr>
          <p:cNvSpPr/>
          <p:nvPr userDrawn="1"/>
        </p:nvSpPr>
        <p:spPr>
          <a:xfrm rot="5400000">
            <a:off x="7831852" y="1548636"/>
            <a:ext cx="1302329" cy="1271111"/>
          </a:xfrm>
          <a:prstGeom prst="corner">
            <a:avLst>
              <a:gd name="adj1" fmla="val 23781"/>
              <a:gd name="adj2" fmla="val 2381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L-vorm 11">
            <a:extLst>
              <a:ext uri="{FF2B5EF4-FFF2-40B4-BE49-F238E27FC236}">
                <a16:creationId xmlns:a16="http://schemas.microsoft.com/office/drawing/2014/main" id="{91858DF2-050A-014E-8994-3EAF49CD48DD}"/>
              </a:ext>
            </a:extLst>
          </p:cNvPr>
          <p:cNvSpPr/>
          <p:nvPr userDrawn="1"/>
        </p:nvSpPr>
        <p:spPr>
          <a:xfrm rot="10800000">
            <a:off x="10268606" y="1533027"/>
            <a:ext cx="1271111" cy="1302329"/>
          </a:xfrm>
          <a:prstGeom prst="corner">
            <a:avLst>
              <a:gd name="adj1" fmla="val 23907"/>
              <a:gd name="adj2" fmla="val 2381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3" name="L-vorm 12">
            <a:extLst>
              <a:ext uri="{FF2B5EF4-FFF2-40B4-BE49-F238E27FC236}">
                <a16:creationId xmlns:a16="http://schemas.microsoft.com/office/drawing/2014/main" id="{8449E8C5-E6FF-A040-A9A9-F884C33057AC}"/>
              </a:ext>
            </a:extLst>
          </p:cNvPr>
          <p:cNvSpPr/>
          <p:nvPr userDrawn="1"/>
        </p:nvSpPr>
        <p:spPr>
          <a:xfrm>
            <a:off x="7847460" y="4022643"/>
            <a:ext cx="1271111" cy="1302329"/>
          </a:xfrm>
          <a:prstGeom prst="corner">
            <a:avLst>
              <a:gd name="adj1" fmla="val 23907"/>
              <a:gd name="adj2" fmla="val 2381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4" name="L-vorm 13">
            <a:extLst>
              <a:ext uri="{FF2B5EF4-FFF2-40B4-BE49-F238E27FC236}">
                <a16:creationId xmlns:a16="http://schemas.microsoft.com/office/drawing/2014/main" id="{497C2702-63E4-DB4D-B403-D44CD20AAC8A}"/>
              </a:ext>
            </a:extLst>
          </p:cNvPr>
          <p:cNvSpPr/>
          <p:nvPr userDrawn="1"/>
        </p:nvSpPr>
        <p:spPr>
          <a:xfrm rot="16200000">
            <a:off x="10252997" y="4038251"/>
            <a:ext cx="1302329" cy="1271111"/>
          </a:xfrm>
          <a:prstGeom prst="corner">
            <a:avLst>
              <a:gd name="adj1" fmla="val 23907"/>
              <a:gd name="adj2" fmla="val 2381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ijdelijke aanduiding voor tekst 21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803275" y="3827105"/>
            <a:ext cx="6445250" cy="483164"/>
          </a:xfrm>
        </p:spPr>
        <p:txBody>
          <a:bodyPr/>
          <a:lstStyle>
            <a:lvl1pPr marL="0" indent="0">
              <a:buFontTx/>
              <a:buNone/>
              <a:defRPr b="1" baseline="0"/>
            </a:lvl1pPr>
          </a:lstStyle>
          <a:p>
            <a:pPr lvl="0"/>
            <a:r>
              <a:rPr lang="nl-NL" dirty="0"/>
              <a:t>Typ hier je naam</a:t>
            </a:r>
          </a:p>
        </p:txBody>
      </p:sp>
      <p:sp>
        <p:nvSpPr>
          <p:cNvPr id="23" name="Tijdelijke aanduiding voor tekst 21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803275" y="4340558"/>
            <a:ext cx="6445249" cy="483164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pPr lvl="0"/>
            <a:r>
              <a:rPr lang="nl-NL" dirty="0"/>
              <a:t>Typ hier je e-mailadres</a:t>
            </a:r>
          </a:p>
        </p:txBody>
      </p:sp>
      <p:sp>
        <p:nvSpPr>
          <p:cNvPr id="24" name="Tijdelijke aanduiding voor tekst 21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803275" y="4854011"/>
            <a:ext cx="6445248" cy="483164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pPr lvl="0"/>
            <a:r>
              <a:rPr lang="nl-NL" dirty="0"/>
              <a:t>Typ hier je (directe) telefoonnummer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26C39DB9-4863-49D9-A888-A2F55252C1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10622" y="2768558"/>
            <a:ext cx="1565934" cy="524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49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2" userDrawn="1">
          <p15:clr>
            <a:srgbClr val="FBAE40"/>
          </p15:clr>
        </p15:guide>
        <p15:guide id="2" pos="50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C267FD7-992A-4235-9E8D-7E0238BF6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640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nl-NL" noProof="0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2EA788E-F716-4068-917B-56A6D1E2F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76737"/>
            <a:ext cx="10515600" cy="4800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6DA1F91-04A2-4440-9BD6-B30738DA33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CF2C7-E2E3-4865-B9AD-9BDDD9A937A4}" type="datetimeFigureOut">
              <a:rPr lang="nl-NL" smtClean="0"/>
              <a:t>9-11-2022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514E3A5-C1F7-4477-8328-98B06AA72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1D10117-0262-4859-9F7E-51450B616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BA53B-E1D8-428C-B24F-64119E915C0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021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63" r:id="rId5"/>
    <p:sldLayoutId id="2147483664" r:id="rId6"/>
    <p:sldLayoutId id="2147483662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60000" indent="-3600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20000" indent="-3600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Verdana" panose="020B0604030504040204" pitchFamily="34" charset="0"/>
        <a:buChar char="–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080000" indent="-3600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Kies </a:t>
            </a:r>
            <a:r>
              <a:rPr lang="nl-NL"/>
              <a:t>een actuele </a:t>
            </a:r>
            <a:r>
              <a:rPr lang="nl-NL" dirty="0"/>
              <a:t>(onderzoeks-)vraagstelling voor uw onderwijsinstelling, relevant voor verdere ontwikkeling van kwaliteit?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Verken de vraagstelling binnen het Dialoogmodel? </a:t>
            </a:r>
          </a:p>
          <a:p>
            <a:pPr marL="342900" indent="-342900">
              <a:buFont typeface="+mj-lt"/>
              <a:buAutoNum type="alphaLcParenR"/>
            </a:pPr>
            <a:r>
              <a:rPr lang="nl-NL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welke vermogens richt uw onderzoekvraag zich en waarom?   Wat voegen de andere vermogens toe?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buFont typeface="+mj-lt"/>
              <a:buAutoNum type="alphaLcParenR"/>
            </a:pPr>
            <a:r>
              <a:rPr lang="nl-NL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welke aspecten van de kwaliteitscultuur richt uw onderzoeksvraag zich en waarom?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nl-NL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Werk het vraagstuk uit in een of twee belangrijke </a:t>
            </a:r>
            <a:r>
              <a:rPr lang="nl-NL" sz="18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sub-vragen per vermogen</a:t>
            </a:r>
            <a:r>
              <a:rPr lang="nl-NL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 (focus)</a:t>
            </a:r>
          </a:p>
          <a:p>
            <a:pPr lvl="1">
              <a:buFontTx/>
              <a:buChar char="-"/>
            </a:pPr>
            <a:r>
              <a:rPr lang="nl-NL" dirty="0"/>
              <a:t>Wat zou een vervolgaanpak zijn?</a:t>
            </a:r>
          </a:p>
          <a:p>
            <a:pPr lvl="1">
              <a:buFontTx/>
              <a:buChar char="-"/>
            </a:pPr>
            <a:r>
              <a:rPr lang="nl-NL" dirty="0"/>
              <a:t>Bezie het resultaat en welke conclusies trekt u.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 – 1.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23ABDC7-8C83-FE1F-732E-6D8518C8DC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85" y="6109335"/>
            <a:ext cx="676275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911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In de beweging naar meer ontwikkelingsgericht auditen kiest het mbo voor het Dialoogmodel als richtinggevend onderzoekskader en propageert het gebruik van de Dialoog als “instrument”. </a:t>
            </a:r>
          </a:p>
          <a:p>
            <a:pPr marL="0" indent="0">
              <a:buNone/>
            </a:pPr>
            <a:r>
              <a:rPr lang="nl-NL" dirty="0"/>
              <a:t>Wat kan de werkwijze binnen het mbo (Dialoogmodel, de Dialoog en de werkwijze) betekenen voor het HBO-onderwijs en het NVAO accreditatiekader. 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Licht uw antwoord toe. 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 – 2.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23ABDC7-8C83-FE1F-732E-6D8518C8DC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85" y="6109335"/>
            <a:ext cx="676275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65562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E7177"/>
      </a:accent1>
      <a:accent2>
        <a:srgbClr val="A5A5A5"/>
      </a:accent2>
      <a:accent3>
        <a:srgbClr val="F2AFB3"/>
      </a:accent3>
      <a:accent4>
        <a:srgbClr val="525252"/>
      </a:accent4>
      <a:accent5>
        <a:srgbClr val="000000"/>
      </a:accent5>
      <a:accent6>
        <a:srgbClr val="E7E6E6"/>
      </a:accent6>
      <a:hlink>
        <a:srgbClr val="0563C1"/>
      </a:hlink>
      <a:folHlink>
        <a:srgbClr val="EE7177"/>
      </a:folHlink>
    </a:clrScheme>
    <a:fontScheme name="CINOP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ECBO_PPT" id="{2C72C5B1-C3C6-4E18-9DF7-602855FC6922}" vid="{2EF28A6D-0B35-435B-B4CA-5828EC3B967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C345DC17821D468AFC5F0371FA1A5C" ma:contentTypeVersion="0" ma:contentTypeDescription="Een nieuw document maken." ma:contentTypeScope="" ma:versionID="0a27b5f846bc5005bca646dd93c8c66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46d9bfd916572f17245a4dc2d1d39a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0A6823-C7C8-4DD6-9908-A19F10AD2D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66FA04C-A692-48BD-8485-4B53BC5637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80C097-876B-4505-932C-C147F91EA9A0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ECBO_PPT</Template>
  <TotalTime>5625</TotalTime>
  <Words>155</Words>
  <Application>Microsoft Office PowerPoint</Application>
  <PresentationFormat>Breedbeeld</PresentationFormat>
  <Paragraphs>14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Wingdings</vt:lpstr>
      <vt:lpstr>Kantoorthema</vt:lpstr>
      <vt:lpstr>Aan de slag – 1.</vt:lpstr>
      <vt:lpstr>Aan de slag – 2.</vt:lpstr>
    </vt:vector>
  </TitlesOfParts>
  <Company>CINOP Holding B.V.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Jose Hermanussen</dc:creator>
  <cp:lastModifiedBy>Ronald Stevens</cp:lastModifiedBy>
  <cp:revision>36</cp:revision>
  <cp:lastPrinted>2018-10-09T10:42:14Z</cp:lastPrinted>
  <dcterms:created xsi:type="dcterms:W3CDTF">2022-05-23T13:20:45Z</dcterms:created>
  <dcterms:modified xsi:type="dcterms:W3CDTF">2022-11-09T20:10:51Z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0x01010047C345DC17821D468AFC5F0371FA1A5C</vt:lpwstr>
  </property>
  <property fmtid="{D5CDD505-2E9C-101B-9397-08002B2CF9AE}" pid="3" name="IsMyDocuments">
    <vt:bool>true</vt:bool>
  </property>
  <property fmtid="{D5CDD505-2E9C-101B-9397-08002B2CF9AE}" pid="4" name="MSIP_Label_59857270-4568-4fdc-be56-426cc2ac0ff9_Enabled">
    <vt:lpwstr>true</vt:lpwstr>
  </property>
  <property fmtid="{D5CDD505-2E9C-101B-9397-08002B2CF9AE}" pid="5" name="MSIP_Label_59857270-4568-4fdc-be56-426cc2ac0ff9_SetDate">
    <vt:lpwstr>2022-05-23T14:55:11Z</vt:lpwstr>
  </property>
  <property fmtid="{D5CDD505-2E9C-101B-9397-08002B2CF9AE}" pid="6" name="MSIP_Label_59857270-4568-4fdc-be56-426cc2ac0ff9_Method">
    <vt:lpwstr>Standard</vt:lpwstr>
  </property>
  <property fmtid="{D5CDD505-2E9C-101B-9397-08002B2CF9AE}" pid="7" name="MSIP_Label_59857270-4568-4fdc-be56-426cc2ac0ff9_Name">
    <vt:lpwstr>Onbeperkte toegang</vt:lpwstr>
  </property>
  <property fmtid="{D5CDD505-2E9C-101B-9397-08002B2CF9AE}" pid="8" name="MSIP_Label_59857270-4568-4fdc-be56-426cc2ac0ff9_SiteId">
    <vt:lpwstr>5bf55ce4-3d15-4411-8212-9c697ee843d1</vt:lpwstr>
  </property>
  <property fmtid="{D5CDD505-2E9C-101B-9397-08002B2CF9AE}" pid="9" name="MSIP_Label_59857270-4568-4fdc-be56-426cc2ac0ff9_ActionId">
    <vt:lpwstr>253c3508-d78a-4c1d-899d-b6142d28fc30</vt:lpwstr>
  </property>
  <property fmtid="{D5CDD505-2E9C-101B-9397-08002B2CF9AE}" pid="10" name="MSIP_Label_59857270-4568-4fdc-be56-426cc2ac0ff9_ContentBits">
    <vt:lpwstr>0</vt:lpwstr>
  </property>
</Properties>
</file>