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80" r:id="rId4"/>
    <p:sldId id="271" r:id="rId5"/>
    <p:sldId id="272" r:id="rId6"/>
    <p:sldId id="273" r:id="rId7"/>
    <p:sldId id="275" r:id="rId8"/>
    <p:sldId id="277" r:id="rId9"/>
    <p:sldId id="276" r:id="rId10"/>
    <p:sldId id="278" r:id="rId11"/>
    <p:sldId id="27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44203-44F9-3D43-A42C-F246953B7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F0216-CEB8-9B4C-B52B-339930D73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D0CCD3-2864-6F4F-AF92-5C2A683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DF920A-2D8C-7A4D-9B86-8DD0406F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3E72B-AB28-4D4F-844B-11B75A29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8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3A6-8D7B-C04E-A308-0C7B16DB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71B736-C6F6-1043-AF48-7235FBB9E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F0ADDD-AA01-6F46-B2B0-F1A0E9E2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4F7B6B-0217-414F-B3AC-4B4C9C21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D48D61-ECF4-6840-A6B9-D88AE355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0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9C37636-7FC7-0D44-98BD-E3B8874F3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13060C-22F2-C44C-866A-C54F7972C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43FD3C-B9BE-154B-B93B-B20EE74FC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0C11A4-11AA-6B4D-AA70-5C47D8AB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69C267-66FF-184B-85A6-35E9F696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3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5EC60-661B-2047-8F64-C1A70010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BBEAE5-714E-A744-A45E-AF2E0EF6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AEEFEF-0310-1246-8959-4C820975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63D23C-29E7-734B-A156-88659B9F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BA89F-0588-FA4C-838F-63950D93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24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D4785-CD35-5A4E-A14D-0D9E53D3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3D3361-1AFC-1A4D-AA23-391A78FC5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810367-BAA3-5B4F-B30A-F6EACC4A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E0B75-3E1E-7744-BE0E-EEFE47AB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04DC37-A11E-E040-B9F8-7EC0B17C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1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544FE-3FD2-D64D-85C8-8B67D0ED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D5C922-14CE-4E44-8202-2D065ECEE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5FE66C-2074-E549-A017-DBB48F5D4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86C5FD-B6AC-5C4F-B173-57CA8DF8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A0662C-EFA6-5A41-B4B9-A878B5AF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F4B5EE-495E-6649-8E7D-512DF26C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7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87BF6-C830-D748-A198-7FF81B75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4B20E-0966-2144-ADA3-37C5C3602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9CA41F-DEA9-8F4C-A055-5391EB063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28E74CC-F1E8-8446-BFBE-0BF768EAB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CA36D5-D672-C548-95C6-B703449DC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FA771EF-0910-E24B-8AED-427D4D3B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0F713D-3100-2D48-B065-4BEBC7B8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F76FC59-B209-714D-B553-62E5FEC7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52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6C338-DB9A-FE47-9ACD-A5ED0886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70A0436-18ED-F140-92C0-3EB034B4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93CD18-B633-2540-A159-32AE13B3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1F222F-5101-0E46-AE9E-2CEEA029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6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FC7734-B22A-654C-9BE8-2145F015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83D5D05-9287-3643-9E7F-700F7546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27F0FF-C973-8341-BF29-3B71F8E8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63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5B45B-2534-AD43-9E0B-F87C146E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E838FC-32B8-AD41-8BE0-3D812CC9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15A780-8DA3-8344-9092-DEF23E561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359767-7D5C-2542-842F-C9B695D1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2438E6-5A36-D343-BF20-8833E969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0BD912-C726-444B-B1D6-933FFC04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84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E4A4C-A4FC-2241-A5EF-BDD8670F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7BB1CF-187C-0049-9BB5-E10D2D77E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5C4148-0E08-ED44-AA4C-D83CBCF28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714F5E-F6B5-7E4A-9666-2786F900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53BFAA-2DF0-7D4A-AE98-F13CCC96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905C09-A901-F74E-A399-9DCDAE1C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9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B0473C-21E5-E342-A86B-8CD611C8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B99868-9C25-B944-BB5E-ACC7C6523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02CB9E-C4A5-0A43-A13E-484192F12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E77E-9758-FA4D-8282-9976450DC5AA}" type="datetimeFigureOut">
              <a:rPr lang="nl-NL" smtClean="0"/>
              <a:t>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10022-6412-5B4C-BC26-3AA6FE189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997C31-5506-6346-8130-292BA1384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1342-70D5-D74A-8E67-FF40ED00C7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14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218CC9-F8BC-6C4E-A1FE-64333ECC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43" y="459485"/>
            <a:ext cx="6718827" cy="3002456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>
                <a:solidFill>
                  <a:schemeClr val="bg1"/>
                </a:solidFill>
              </a:rPr>
              <a:t>Interne kwaliteitszorg &amp; instellingsaccreditatie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7E54FF-2241-F745-A370-BB4BA2C8E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562" y="4417384"/>
            <a:ext cx="5085580" cy="1228027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solidFill>
                  <a:schemeClr val="bg1"/>
                </a:solidFill>
              </a:rPr>
              <a:t>1 april 2021</a:t>
            </a:r>
          </a:p>
          <a:p>
            <a:pPr algn="l"/>
            <a:r>
              <a:rPr lang="nl-NL" dirty="0">
                <a:solidFill>
                  <a:schemeClr val="bg1"/>
                </a:solidFill>
              </a:rPr>
              <a:t>Platform hbo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B95A20DA-60BA-BE4F-802D-989D428CED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9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Welkom terug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77671"/>
            <a:ext cx="6906491" cy="3299292"/>
          </a:xfrm>
        </p:spPr>
        <p:txBody>
          <a:bodyPr anchor="ctr">
            <a:normAutofit/>
          </a:bodyPr>
          <a:lstStyle/>
          <a:p>
            <a:r>
              <a:rPr lang="nl-NL" dirty="0"/>
              <a:t>Opvallende zaken uit de </a:t>
            </a:r>
            <a:r>
              <a:rPr lang="nl-NL" dirty="0" err="1"/>
              <a:t>Menti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655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Afsluiting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77671"/>
            <a:ext cx="6906491" cy="3299292"/>
          </a:xfrm>
        </p:spPr>
        <p:txBody>
          <a:bodyPr anchor="ctr">
            <a:normAutofit fontScale="92500" lnSpcReduction="10000"/>
          </a:bodyPr>
          <a:lstStyle/>
          <a:p>
            <a:r>
              <a:rPr lang="nl-NL" dirty="0" err="1"/>
              <a:t>PPT’s</a:t>
            </a:r>
            <a:r>
              <a:rPr lang="nl-NL" dirty="0"/>
              <a:t> via NNK-site</a:t>
            </a:r>
          </a:p>
          <a:p>
            <a:r>
              <a:rPr lang="nl-NL" dirty="0"/>
              <a:t>Dank aan de bijdragers</a:t>
            </a:r>
          </a:p>
          <a:p>
            <a:endParaRPr lang="nl-NL" dirty="0"/>
          </a:p>
          <a:p>
            <a:r>
              <a:rPr lang="nl-NL" dirty="0"/>
              <a:t>Flexibel onderwijs (zoals bv. micro-</a:t>
            </a:r>
            <a:r>
              <a:rPr lang="nl-NL" dirty="0" err="1"/>
              <a:t>credentials</a:t>
            </a:r>
            <a:r>
              <a:rPr lang="nl-NL" dirty="0"/>
              <a:t>) en kwaliteitszorg</a:t>
            </a:r>
          </a:p>
          <a:p>
            <a:pPr lvl="1"/>
            <a:r>
              <a:rPr lang="nl-NL" dirty="0"/>
              <a:t>3 juni, 14:30 – 16-30</a:t>
            </a:r>
          </a:p>
          <a:p>
            <a:r>
              <a:rPr lang="nl-NL" dirty="0"/>
              <a:t>NNK ALV</a:t>
            </a:r>
          </a:p>
          <a:p>
            <a:pPr lvl="1"/>
            <a:r>
              <a:rPr lang="nl-NL" dirty="0"/>
              <a:t>20 april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381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Welkom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77671"/>
            <a:ext cx="6906491" cy="3299292"/>
          </a:xfrm>
        </p:spPr>
        <p:txBody>
          <a:bodyPr anchor="ctr">
            <a:normAutofit/>
          </a:bodyPr>
          <a:lstStyle/>
          <a:p>
            <a:r>
              <a:rPr lang="nl-NL" dirty="0"/>
              <a:t>Microfoon en camera uit</a:t>
            </a:r>
          </a:p>
          <a:p>
            <a:r>
              <a:rPr lang="nl-NL" dirty="0"/>
              <a:t>Chat wordt bijgehouden</a:t>
            </a:r>
          </a:p>
          <a:p>
            <a:pPr lvl="1"/>
            <a:r>
              <a:rPr lang="nl-NL" dirty="0"/>
              <a:t>Graag inhoudelijk houden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27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Programma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455479"/>
            <a:ext cx="6906491" cy="3721484"/>
          </a:xfrm>
        </p:spPr>
        <p:txBody>
          <a:bodyPr anchor="ctr">
            <a:normAutofit/>
          </a:bodyPr>
          <a:lstStyle/>
          <a:p>
            <a:r>
              <a:rPr lang="nl-NL" dirty="0"/>
              <a:t>Introductie thema</a:t>
            </a:r>
          </a:p>
          <a:p>
            <a:r>
              <a:rPr lang="nl-NL" dirty="0"/>
              <a:t>Leren van de buren: Hogeschool VIVES</a:t>
            </a:r>
          </a:p>
          <a:p>
            <a:pPr lvl="1"/>
            <a:r>
              <a:rPr lang="nl-NL" b="0" i="0" dirty="0">
                <a:effectLst/>
                <a:latin typeface="Calibri" panose="020F0502020204030204" pitchFamily="34" charset="0"/>
              </a:rPr>
              <a:t>Michel Maricau</a:t>
            </a:r>
          </a:p>
          <a:p>
            <a:r>
              <a:rPr lang="nl-NL" dirty="0"/>
              <a:t>Lessen uit het experiment</a:t>
            </a:r>
          </a:p>
          <a:p>
            <a:pPr lvl="1"/>
            <a:r>
              <a:rPr lang="nl-NL" b="0" i="0" dirty="0">
                <a:effectLst/>
                <a:latin typeface="Calibri" panose="020F0502020204030204" pitchFamily="34" charset="0"/>
              </a:rPr>
              <a:t>Martin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Prchal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en Janneke Ravenhorst</a:t>
            </a:r>
          </a:p>
          <a:p>
            <a:r>
              <a:rPr lang="nl-NL" dirty="0"/>
              <a:t>Break-out Rooms</a:t>
            </a:r>
          </a:p>
          <a:p>
            <a:r>
              <a:rPr lang="nl-NL" dirty="0"/>
              <a:t>Plenaire reflectie</a:t>
            </a:r>
          </a:p>
        </p:txBody>
      </p:sp>
    </p:spTree>
    <p:extLst>
      <p:ext uri="{BB962C8B-B14F-4D97-AF65-F5344CB8AC3E}">
        <p14:creationId xmlns:p14="http://schemas.microsoft.com/office/powerpoint/2010/main" val="308188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Interne kwaliteitszorg &amp; instellingsaccreditatie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455479"/>
            <a:ext cx="6906491" cy="3721484"/>
          </a:xfrm>
        </p:spPr>
        <p:txBody>
          <a:bodyPr anchor="ctr">
            <a:normAutofit/>
          </a:bodyPr>
          <a:lstStyle/>
          <a:p>
            <a:r>
              <a:rPr lang="nl-NL" dirty="0"/>
              <a:t>Eigenaarschap &amp; vertrouwen</a:t>
            </a:r>
          </a:p>
          <a:p>
            <a:r>
              <a:rPr lang="nl-NL" dirty="0"/>
              <a:t>Verhouding opleiding - bestuur - kwaliteitszorg</a:t>
            </a:r>
          </a:p>
        </p:txBody>
      </p:sp>
    </p:spTree>
    <p:extLst>
      <p:ext uri="{BB962C8B-B14F-4D97-AF65-F5344CB8AC3E}">
        <p14:creationId xmlns:p14="http://schemas.microsoft.com/office/powerpoint/2010/main" val="216356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Hogeschool </a:t>
            </a:r>
            <a:r>
              <a:rPr lang="nl-NL" b="1" dirty="0" err="1"/>
              <a:t>Vives</a:t>
            </a:r>
            <a:endParaRPr lang="nl-NL" b="1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7" y="2307143"/>
            <a:ext cx="6906491" cy="3299292"/>
          </a:xfrm>
        </p:spPr>
        <p:txBody>
          <a:bodyPr anchor="ctr">
            <a:normAutofit/>
          </a:bodyPr>
          <a:lstStyle/>
          <a:p>
            <a:r>
              <a:rPr lang="nl-NL" b="0" i="0" dirty="0">
                <a:effectLst/>
                <a:latin typeface="Calibri" panose="020F0502020204030204" pitchFamily="34" charset="0"/>
              </a:rPr>
              <a:t>Michel Maricau</a:t>
            </a:r>
          </a:p>
          <a:p>
            <a:pPr lvl="1"/>
            <a:endParaRPr lang="nl-NL" b="0" i="0" dirty="0">
              <a:effectLst/>
              <a:latin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01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295" y="502618"/>
            <a:ext cx="7897906" cy="1301907"/>
          </a:xfrm>
        </p:spPr>
        <p:txBody>
          <a:bodyPr>
            <a:noAutofit/>
          </a:bodyPr>
          <a:lstStyle/>
          <a:p>
            <a:pPr algn="l"/>
            <a:r>
              <a:rPr lang="nl-NL" b="1" i="0" dirty="0">
                <a:effectLst/>
                <a:cs typeface="Calibri Light" panose="020F0302020204030204" pitchFamily="34" charset="0"/>
              </a:rPr>
              <a:t>Koninklijk</a:t>
            </a:r>
            <a:r>
              <a:rPr lang="nl-NL" b="1" i="0" dirty="0">
                <a:effectLst/>
              </a:rPr>
              <a:t> Conservatorium, Hogeschool der Kunsten Den Haag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77671"/>
            <a:ext cx="6906491" cy="3299292"/>
          </a:xfrm>
        </p:spPr>
        <p:txBody>
          <a:bodyPr anchor="ctr">
            <a:normAutofit/>
          </a:bodyPr>
          <a:lstStyle/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Martin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Prchal</a:t>
            </a:r>
            <a:endParaRPr lang="nl-NL" b="0" i="0" dirty="0">
              <a:effectLst/>
              <a:latin typeface="Calibri" panose="020F0502020204030204" pitchFamily="34" charset="0"/>
            </a:endParaRPr>
          </a:p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Janneke Ravenhorst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57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272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Intermezzo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289" y="2068606"/>
            <a:ext cx="6906491" cy="3299292"/>
          </a:xfrm>
        </p:spPr>
        <p:txBody>
          <a:bodyPr anchor="ctr">
            <a:normAutofit/>
          </a:bodyPr>
          <a:lstStyle/>
          <a:p>
            <a:r>
              <a:rPr lang="nl-NL" dirty="0"/>
              <a:t>Paul Nieuwenhuis</a:t>
            </a:r>
          </a:p>
          <a:p>
            <a:pPr lvl="1"/>
            <a:r>
              <a:rPr lang="nl-NL" dirty="0"/>
              <a:t>Voorzitter NNK Platform hbo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881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502618"/>
            <a:ext cx="7391398" cy="1301907"/>
          </a:xfrm>
        </p:spPr>
        <p:txBody>
          <a:bodyPr>
            <a:normAutofit/>
          </a:bodyPr>
          <a:lstStyle/>
          <a:p>
            <a:r>
              <a:rPr lang="nl-NL" b="1" dirty="0"/>
              <a:t>Break-out Rooms</a:t>
            </a:r>
            <a:r>
              <a:rPr lang="nl-NL" dirty="0"/>
              <a:t> -</a:t>
            </a:r>
            <a:r>
              <a:rPr lang="nl-NL" b="1" dirty="0"/>
              <a:t> </a:t>
            </a:r>
            <a:r>
              <a:rPr lang="nl-NL" dirty="0"/>
              <a:t>huishoudelijk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433" y="2136391"/>
            <a:ext cx="6906491" cy="4016188"/>
          </a:xfrm>
        </p:spPr>
        <p:txBody>
          <a:bodyPr anchor="ctr">
            <a:normAutofit/>
          </a:bodyPr>
          <a:lstStyle/>
          <a:p>
            <a:r>
              <a:rPr lang="nl-NL" dirty="0"/>
              <a:t>Met elkaar in gesprek</a:t>
            </a:r>
          </a:p>
          <a:p>
            <a:r>
              <a:rPr lang="nl-NL" dirty="0"/>
              <a:t>Geen gespreksleider, zelfsturend</a:t>
            </a:r>
          </a:p>
          <a:p>
            <a:r>
              <a:rPr lang="nl-NL" dirty="0"/>
              <a:t>Daag elkaar uit om bij te dragen</a:t>
            </a:r>
          </a:p>
          <a:p>
            <a:r>
              <a:rPr lang="nl-NL" dirty="0"/>
              <a:t>Terugkoppeling via Menti.com 69 36 13 70</a:t>
            </a:r>
          </a:p>
          <a:p>
            <a:pPr lvl="1"/>
            <a:r>
              <a:rPr lang="nl-NL" dirty="0"/>
              <a:t>Wijs een vrijwilliger aan die invult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99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9E58E8-2E30-D242-AACE-A43172F4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139" y="502618"/>
            <a:ext cx="7186526" cy="1301907"/>
          </a:xfrm>
        </p:spPr>
        <p:txBody>
          <a:bodyPr>
            <a:normAutofit/>
          </a:bodyPr>
          <a:lstStyle/>
          <a:p>
            <a:r>
              <a:rPr lang="nl-NL" b="1" dirty="0"/>
              <a:t>Break-out Rooms </a:t>
            </a:r>
            <a:r>
              <a:rPr lang="nl-NL" dirty="0"/>
              <a:t>- inhoud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13849-0BBB-D541-89DB-A7F2744A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610358"/>
            <a:ext cx="6906491" cy="3299292"/>
          </a:xfrm>
        </p:spPr>
        <p:txBody>
          <a:bodyPr anchor="ctr">
            <a:normAutofit/>
          </a:bodyPr>
          <a:lstStyle/>
          <a:p>
            <a:r>
              <a:rPr lang="nl-NL" dirty="0"/>
              <a:t>Bekijk opleidingsniveau</a:t>
            </a:r>
          </a:p>
          <a:p>
            <a:pPr lvl="1"/>
            <a:r>
              <a:rPr lang="nl-NL" dirty="0"/>
              <a:t>Wat is er nodig om de regierol te pakken?</a:t>
            </a:r>
          </a:p>
          <a:p>
            <a:pPr lvl="1"/>
            <a:r>
              <a:rPr lang="nl-NL" dirty="0"/>
              <a:t>Welke vaardigheden heeft de kwaliteits-functionaris nodig om opleidingen bij te staan?</a:t>
            </a:r>
          </a:p>
          <a:p>
            <a:r>
              <a:rPr lang="nl-NL" dirty="0"/>
              <a:t>En/of instellingsniveau</a:t>
            </a:r>
          </a:p>
          <a:p>
            <a:pPr lvl="1"/>
            <a:r>
              <a:rPr lang="nl-NL" dirty="0"/>
              <a:t>Wat vraagt het van het bestuur?</a:t>
            </a:r>
          </a:p>
          <a:p>
            <a:pPr lvl="1"/>
            <a:r>
              <a:rPr lang="nl-NL" dirty="0"/>
              <a:t>Hoe kan je als kwaliteitsfunctionaris je bestuur hierbij ondersteunen?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7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200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Interne kwaliteitszorg &amp; instellingsaccreditatie</vt:lpstr>
      <vt:lpstr>Welkom</vt:lpstr>
      <vt:lpstr>Programma</vt:lpstr>
      <vt:lpstr>Interne kwaliteitszorg &amp; instellingsaccreditatie</vt:lpstr>
      <vt:lpstr>Hogeschool Vives</vt:lpstr>
      <vt:lpstr>Koninklijk Conservatorium, Hogeschool der Kunsten Den Haag</vt:lpstr>
      <vt:lpstr>Intermezzo</vt:lpstr>
      <vt:lpstr>Break-out Rooms - huishoudelijk</vt:lpstr>
      <vt:lpstr>Break-out Rooms - inhoud</vt:lpstr>
      <vt:lpstr>Welkom terug</vt:lpstr>
      <vt:lpstr>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Bijeenkomst</dc:title>
  <dc:creator>Maud Notten</dc:creator>
  <cp:lastModifiedBy>Eltjo Bazen</cp:lastModifiedBy>
  <cp:revision>12</cp:revision>
  <dcterms:created xsi:type="dcterms:W3CDTF">2020-11-10T10:03:10Z</dcterms:created>
  <dcterms:modified xsi:type="dcterms:W3CDTF">2021-04-01T12:25:36Z</dcterms:modified>
</cp:coreProperties>
</file>